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19"/>
  </p:notesMasterIdLst>
  <p:sldIdLst>
    <p:sldId id="256" r:id="rId2"/>
    <p:sldId id="463" r:id="rId3"/>
    <p:sldId id="483" r:id="rId4"/>
    <p:sldId id="484" r:id="rId5"/>
    <p:sldId id="485" r:id="rId6"/>
    <p:sldId id="486" r:id="rId7"/>
    <p:sldId id="489" r:id="rId8"/>
    <p:sldId id="490" r:id="rId9"/>
    <p:sldId id="500" r:id="rId10"/>
    <p:sldId id="502" r:id="rId11"/>
    <p:sldId id="495" r:id="rId12"/>
    <p:sldId id="477" r:id="rId13"/>
    <p:sldId id="399" r:id="rId14"/>
    <p:sldId id="409" r:id="rId15"/>
    <p:sldId id="481" r:id="rId16"/>
    <p:sldId id="482" r:id="rId17"/>
    <p:sldId id="499"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120" autoAdjust="0"/>
    <p:restoredTop sz="95326" autoAdjust="0"/>
  </p:normalViewPr>
  <p:slideViewPr>
    <p:cSldViewPr snapToGrid="0">
      <p:cViewPr varScale="1">
        <p:scale>
          <a:sx n="83" d="100"/>
          <a:sy n="83" d="100"/>
        </p:scale>
        <p:origin x="1142"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9/3/2021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9/3/2021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9/3/2021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9/3/2021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763863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9/3/2021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9/3/2021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9/3/2021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9/3/2021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9/3/2021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9/3/2021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9/3/2021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9/3/2021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9/3/2021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eg"/><Relationship Id="rId1" Type="http://schemas.openxmlformats.org/officeDocument/2006/relationships/slideLayout" Target="../slideLayouts/slideLayout7.xml"/><Relationship Id="rId4" Type="http://schemas.openxmlformats.org/officeDocument/2006/relationships/hyperlink" Target="https://github.com/soyuztechnologies/MouriTechUI5Fiori/blob/master/index.html"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8" Type="http://schemas.openxmlformats.org/officeDocument/2006/relationships/image" Target="../media/image17.jpeg"/><Relationship Id="rId3" Type="http://schemas.openxmlformats.org/officeDocument/2006/relationships/image" Target="../media/image12.jpeg"/><Relationship Id="rId7" Type="http://schemas.openxmlformats.org/officeDocument/2006/relationships/image" Target="../media/image16.tiff"/><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15.tiff"/><Relationship Id="rId5" Type="http://schemas.openxmlformats.org/officeDocument/2006/relationships/image" Target="../media/image14.tiff"/><Relationship Id="rId10" Type="http://schemas.openxmlformats.org/officeDocument/2006/relationships/image" Target="../media/image2.png"/><Relationship Id="rId4" Type="http://schemas.openxmlformats.org/officeDocument/2006/relationships/image" Target="../media/image13.tiff"/><Relationship Id="rId9" Type="http://schemas.openxmlformats.org/officeDocument/2006/relationships/hyperlink" Target="https://anubhavtrainings.com/" TargetMode="External"/></Relationships>
</file>

<file path=ppt/slides/_rels/slide16.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18.jpg"/><Relationship Id="rId7" Type="http://schemas.openxmlformats.org/officeDocument/2006/relationships/image" Target="../media/image20.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19.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21.png"/></Relationships>
</file>

<file path=ppt/slides/_rels/slide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hyperlink" Target="https://www.w3schools.com/" TargetMode="External"/></Relationships>
</file>

<file path=ppt/slides/_rels/slide6.xml.rels><?xml version="1.0" encoding="UTF-8" standalone="yes"?>
<Relationships xmlns="http://schemas.openxmlformats.org/package/2006/relationships"><Relationship Id="rId3" Type="http://schemas.openxmlformats.org/officeDocument/2006/relationships/hyperlink" Target="https://www.w3schools.com/tags/default.asp"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hyperlink" Target="https://www.w3schools.com/tags/tag_br.asp"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s://www.w3schools.com/tags/ref_attributes.asp" TargetMode="External"/><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hyperlink" Target="https://www.w3schools.com/html/html_media.asp"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6.jpeg"/></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5" name="Rectangle 6">
            <a:extLst>
              <a:ext uri="{FF2B5EF4-FFF2-40B4-BE49-F238E27FC236}">
                <a16:creationId xmlns:a16="http://schemas.microsoft.com/office/drawing/2014/main" id="{2B236B0C-CCFC-4865-82E6-D5B31E09F662}"/>
              </a:ext>
            </a:extLst>
          </p:cNvPr>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Box 15">
            <a:extLst>
              <a:ext uri="{FF2B5EF4-FFF2-40B4-BE49-F238E27FC236}">
                <a16:creationId xmlns:a16="http://schemas.microsoft.com/office/drawing/2014/main" id="{7420EACB-8B27-48F3-B0A4-C392EDA08B28}"/>
              </a:ext>
            </a:extLst>
          </p:cNvPr>
          <p:cNvSpPr txBox="1"/>
          <p:nvPr/>
        </p:nvSpPr>
        <p:spPr>
          <a:xfrm>
            <a:off x="122712" y="154049"/>
            <a:ext cx="10822379" cy="1754326"/>
          </a:xfrm>
          <a:prstGeom prst="rect">
            <a:avLst/>
          </a:prstGeom>
          <a:noFill/>
        </p:spPr>
        <p:txBody>
          <a:bodyPr wrap="square" rtlCol="0">
            <a:spAutoFit/>
          </a:bodyPr>
          <a:lstStyle/>
          <a:p>
            <a:r>
              <a:rPr lang="en-US" sz="5400" b="1" cap="all" spc="-150" dirty="0">
                <a:solidFill>
                  <a:schemeClr val="accent3"/>
                </a:solidFill>
              </a:rPr>
              <a:t>SAP </a:t>
            </a:r>
            <a:r>
              <a:rPr lang="en-US" sz="5400" b="1" dirty="0">
                <a:solidFill>
                  <a:schemeClr val="accent3"/>
                </a:solidFill>
              </a:rPr>
              <a:t>UI5 &amp; FIORI with OData TRAINING</a:t>
            </a:r>
          </a:p>
        </p:txBody>
      </p:sp>
      <p:sp>
        <p:nvSpPr>
          <p:cNvPr id="17" name="TextBox 16">
            <a:extLst>
              <a:ext uri="{FF2B5EF4-FFF2-40B4-BE49-F238E27FC236}">
                <a16:creationId xmlns:a16="http://schemas.microsoft.com/office/drawing/2014/main" id="{C2FC107D-59AF-4479-84A9-3FD91FCA8EE9}"/>
              </a:ext>
            </a:extLst>
          </p:cNvPr>
          <p:cNvSpPr txBox="1"/>
          <p:nvPr/>
        </p:nvSpPr>
        <p:spPr>
          <a:xfrm>
            <a:off x="122712" y="2918300"/>
            <a:ext cx="6629399" cy="646331"/>
          </a:xfrm>
          <a:prstGeom prst="rect">
            <a:avLst/>
          </a:prstGeom>
          <a:noFill/>
        </p:spPr>
        <p:txBody>
          <a:bodyPr wrap="square" rtlCol="0">
            <a:spAutoFit/>
          </a:bodyPr>
          <a:lstStyle/>
          <a:p>
            <a:r>
              <a:rPr lang="en-US" sz="3600" spc="-150" dirty="0">
                <a:solidFill>
                  <a:schemeClr val="bg1"/>
                </a:solidFill>
              </a:rPr>
              <a:t>Anubhav Oberoy &amp; Nishan Nainsukha</a:t>
            </a:r>
          </a:p>
        </p:txBody>
      </p:sp>
      <p:pic>
        <p:nvPicPr>
          <p:cNvPr id="18" name="Picture 17">
            <a:extLst>
              <a:ext uri="{FF2B5EF4-FFF2-40B4-BE49-F238E27FC236}">
                <a16:creationId xmlns:a16="http://schemas.microsoft.com/office/drawing/2014/main" id="{57B194EF-BAE7-40EE-9ED8-5CFA03B61A4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19" name="TextBox 18">
            <a:extLst>
              <a:ext uri="{FF2B5EF4-FFF2-40B4-BE49-F238E27FC236}">
                <a16:creationId xmlns:a16="http://schemas.microsoft.com/office/drawing/2014/main" id="{52CD6BA4-744F-42D6-BF13-89CC76FB8627}"/>
              </a:ext>
            </a:extLst>
          </p:cNvPr>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2</a:t>
            </a:r>
          </a:p>
        </p:txBody>
      </p:sp>
    </p:spTree>
    <p:extLst>
      <p:ext uri="{BB962C8B-B14F-4D97-AF65-F5344CB8AC3E}">
        <p14:creationId xmlns:p14="http://schemas.microsoft.com/office/powerpoint/2010/main" val="698128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tay home working Premium Vector">
            <a:extLst>
              <a:ext uri="{FF2B5EF4-FFF2-40B4-BE49-F238E27FC236}">
                <a16:creationId xmlns:a16="http://schemas.microsoft.com/office/drawing/2014/main" id="{2C5BAC29-DC0E-4F95-9A6D-73D05640D3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28830" y="604569"/>
            <a:ext cx="5648861" cy="564886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1</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69D78144-270C-406D-B846-29AB2DA1176C}"/>
              </a:ext>
            </a:extLst>
          </p:cNvPr>
          <p:cNvSpPr txBox="1"/>
          <p:nvPr/>
        </p:nvSpPr>
        <p:spPr>
          <a:xfrm>
            <a:off x="261764" y="899721"/>
            <a:ext cx="10144125" cy="923330"/>
          </a:xfrm>
          <a:prstGeom prst="rect">
            <a:avLst/>
          </a:prstGeom>
          <a:noFill/>
        </p:spPr>
        <p:txBody>
          <a:bodyPr wrap="square" rtlCol="0">
            <a:spAutoFit/>
          </a:bodyPr>
          <a:lstStyle/>
          <a:p>
            <a:pPr marL="285750" indent="-285750">
              <a:buFontTx/>
              <a:buChar char="-"/>
            </a:pPr>
            <a:r>
              <a:rPr lang="en-US" dirty="0"/>
              <a:t>In this exercise we will create a Form using Form Tag.</a:t>
            </a:r>
          </a:p>
          <a:p>
            <a:pPr marL="285750" indent="-285750">
              <a:buFontTx/>
              <a:buChar char="-"/>
            </a:pPr>
            <a:r>
              <a:rPr lang="en-US" dirty="0"/>
              <a:t>Adding some Input fields, Label, Button.</a:t>
            </a:r>
          </a:p>
          <a:p>
            <a:pPr marL="285750" indent="-285750">
              <a:buFontTx/>
              <a:buChar char="-"/>
            </a:pPr>
            <a:r>
              <a:rPr lang="en-US" dirty="0"/>
              <a:t>On Button press going on New DOM</a:t>
            </a:r>
          </a:p>
        </p:txBody>
      </p:sp>
      <p:sp>
        <p:nvSpPr>
          <p:cNvPr id="5" name="TextBox 4">
            <a:extLst>
              <a:ext uri="{FF2B5EF4-FFF2-40B4-BE49-F238E27FC236}">
                <a16:creationId xmlns:a16="http://schemas.microsoft.com/office/drawing/2014/main" id="{069C0FBA-4B29-48F5-8C71-C3713AE9D239}"/>
              </a:ext>
            </a:extLst>
          </p:cNvPr>
          <p:cNvSpPr txBox="1"/>
          <p:nvPr/>
        </p:nvSpPr>
        <p:spPr>
          <a:xfrm>
            <a:off x="261764" y="1823051"/>
            <a:ext cx="3257550" cy="646331"/>
          </a:xfrm>
          <a:prstGeom prst="rect">
            <a:avLst/>
          </a:prstGeom>
          <a:noFill/>
        </p:spPr>
        <p:txBody>
          <a:bodyPr wrap="square" rtlCol="0">
            <a:spAutoFit/>
          </a:bodyPr>
          <a:lstStyle/>
          <a:p>
            <a:r>
              <a:rPr lang="en-US" dirty="0"/>
              <a:t>Exercise Code:</a:t>
            </a:r>
          </a:p>
          <a:p>
            <a:pPr marL="285750" indent="-285750">
              <a:buFontTx/>
              <a:buChar char="-"/>
            </a:pPr>
            <a:r>
              <a:rPr lang="en-US" dirty="0">
                <a:hlinkClick r:id="rId4"/>
              </a:rPr>
              <a:t>index.html</a:t>
            </a:r>
            <a:endParaRPr lang="en-US" dirty="0"/>
          </a:p>
        </p:txBody>
      </p:sp>
    </p:spTree>
    <p:extLst>
      <p:ext uri="{BB962C8B-B14F-4D97-AF65-F5344CB8AC3E}">
        <p14:creationId xmlns:p14="http://schemas.microsoft.com/office/powerpoint/2010/main" val="6808534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Introduction to Document of Object Model</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69D78144-270C-406D-B846-29AB2DA1176C}"/>
              </a:ext>
            </a:extLst>
          </p:cNvPr>
          <p:cNvSpPr txBox="1"/>
          <p:nvPr/>
        </p:nvSpPr>
        <p:spPr>
          <a:xfrm>
            <a:off x="261763" y="899721"/>
            <a:ext cx="9558243" cy="3139321"/>
          </a:xfrm>
          <a:prstGeom prst="rect">
            <a:avLst/>
          </a:prstGeom>
          <a:noFill/>
        </p:spPr>
        <p:txBody>
          <a:bodyPr wrap="square" rtlCol="0">
            <a:spAutoFit/>
          </a:bodyPr>
          <a:lstStyle/>
          <a:p>
            <a:pPr marL="285750" indent="-285750" algn="just">
              <a:buFont typeface="Arial" panose="020B0604020202020204" pitchFamily="34" charset="0"/>
              <a:buChar char="•"/>
            </a:pPr>
            <a:r>
              <a:rPr lang="en-US" b="0" i="0" dirty="0">
                <a:solidFill>
                  <a:srgbClr val="000000"/>
                </a:solidFill>
                <a:effectLst/>
                <a:latin typeface="Calibri (body)"/>
              </a:rPr>
              <a:t>The Document Object Model (DOM) is a programming API for HTML and XML documents</a:t>
            </a:r>
          </a:p>
          <a:p>
            <a:pPr marL="285750" indent="-285750" algn="just">
              <a:buFont typeface="Arial" panose="020B0604020202020204" pitchFamily="34" charset="0"/>
              <a:buChar char="•"/>
            </a:pPr>
            <a:r>
              <a:rPr lang="en-US" b="0" i="0" dirty="0">
                <a:solidFill>
                  <a:srgbClr val="000000"/>
                </a:solidFill>
                <a:effectLst/>
                <a:latin typeface="Calibri (body)"/>
              </a:rPr>
              <a:t>It defines the logical structure of documents and the way a document is accessed and manipulated.</a:t>
            </a:r>
            <a:endParaRPr lang="en-US" dirty="0">
              <a:solidFill>
                <a:srgbClr val="000000"/>
              </a:solidFill>
              <a:latin typeface="Calibri (body)"/>
            </a:endParaRPr>
          </a:p>
          <a:p>
            <a:pPr marL="285750" indent="-285750" algn="just">
              <a:buFont typeface="Arial" panose="020B0604020202020204" pitchFamily="34" charset="0"/>
              <a:buChar char="•"/>
            </a:pPr>
            <a:r>
              <a:rPr lang="en-US" b="0" i="0" dirty="0">
                <a:solidFill>
                  <a:srgbClr val="000000"/>
                </a:solidFill>
                <a:effectLst/>
                <a:latin typeface="Calibri (body)"/>
              </a:rPr>
              <a:t>In the DOM specification, the term "document" is used in the broad sense - increasingly, XML is being used as a way of representing many different kinds of information that may be stored in diverse systems, and much of this would traditionally be seen as data rather than as documents.</a:t>
            </a:r>
          </a:p>
          <a:p>
            <a:pPr marL="285750" indent="-285750" algn="just">
              <a:buFont typeface="Arial" panose="020B0604020202020204" pitchFamily="34" charset="0"/>
              <a:buChar char="•"/>
            </a:pPr>
            <a:r>
              <a:rPr lang="en-US" b="0" i="0" dirty="0">
                <a:solidFill>
                  <a:srgbClr val="000000"/>
                </a:solidFill>
                <a:effectLst/>
                <a:latin typeface="Calibri (body)"/>
              </a:rPr>
              <a:t>With the Document Object Model, programmers can create and build documents, navigate their structure, and add, modify, or delete elements and content.</a:t>
            </a:r>
          </a:p>
          <a:p>
            <a:pPr marL="285750" indent="-285750" algn="just">
              <a:buFont typeface="Arial" panose="020B0604020202020204" pitchFamily="34" charset="0"/>
              <a:buChar char="•"/>
            </a:pPr>
            <a:r>
              <a:rPr lang="en-US" b="0" i="0" dirty="0">
                <a:solidFill>
                  <a:srgbClr val="000000"/>
                </a:solidFill>
                <a:effectLst/>
                <a:latin typeface="Calibri (body)"/>
              </a:rPr>
              <a:t>The Document Object Model is a programming API for documents. The object model itself closely resembles the structure of the documents it models.</a:t>
            </a:r>
          </a:p>
          <a:p>
            <a:pPr algn="just"/>
            <a:r>
              <a:rPr lang="en-US" b="1" i="0" dirty="0">
                <a:solidFill>
                  <a:srgbClr val="000000"/>
                </a:solidFill>
                <a:effectLst/>
                <a:latin typeface="Calibri (body)"/>
              </a:rPr>
              <a:t>The HTML DOM Tree of Objects</a:t>
            </a:r>
          </a:p>
        </p:txBody>
      </p:sp>
      <p:pic>
        <p:nvPicPr>
          <p:cNvPr id="4100" name="Picture 4" descr="DOM HTML tree">
            <a:extLst>
              <a:ext uri="{FF2B5EF4-FFF2-40B4-BE49-F238E27FC236}">
                <a16:creationId xmlns:a16="http://schemas.microsoft.com/office/drawing/2014/main" id="{BA952CB6-0D54-4DE3-96A5-ED42D7A3A3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28843" y="4014932"/>
            <a:ext cx="4629150" cy="2533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64260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4335911" y="3378839"/>
            <a:ext cx="4071949"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2</a:t>
            </a:r>
          </a:p>
        </p:txBody>
      </p:sp>
    </p:spTree>
    <p:extLst>
      <p:ext uri="{BB962C8B-B14F-4D97-AF65-F5344CB8AC3E}">
        <p14:creationId xmlns:p14="http://schemas.microsoft.com/office/powerpoint/2010/main" val="39912433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028"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39706"/>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Tree>
    <p:extLst>
      <p:ext uri="{BB962C8B-B14F-4D97-AF65-F5344CB8AC3E}">
        <p14:creationId xmlns:p14="http://schemas.microsoft.com/office/powerpoint/2010/main" val="13081182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69D78144-270C-406D-B846-29AB2DA1176C}"/>
              </a:ext>
            </a:extLst>
          </p:cNvPr>
          <p:cNvSpPr txBox="1"/>
          <p:nvPr/>
        </p:nvSpPr>
        <p:spPr>
          <a:xfrm>
            <a:off x="261764" y="899721"/>
            <a:ext cx="10144125" cy="369332"/>
          </a:xfrm>
          <a:prstGeom prst="rect">
            <a:avLst/>
          </a:prstGeom>
          <a:noFill/>
        </p:spPr>
        <p:txBody>
          <a:bodyPr wrap="square" rtlCol="0">
            <a:spAutoFit/>
          </a:bodyPr>
          <a:lstStyle/>
          <a:p>
            <a:r>
              <a:rPr lang="en-US" dirty="0"/>
              <a:t>Content</a:t>
            </a:r>
          </a:p>
        </p:txBody>
      </p:sp>
    </p:spTree>
    <p:extLst>
      <p:ext uri="{BB962C8B-B14F-4D97-AF65-F5344CB8AC3E}">
        <p14:creationId xmlns:p14="http://schemas.microsoft.com/office/powerpoint/2010/main" val="23042266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Event management. performance efficiency, time optimization, reminder. task and project deadline flat design element. appointment date reminding. Free Vector">
            <a:extLst>
              <a:ext uri="{FF2B5EF4-FFF2-40B4-BE49-F238E27FC236}">
                <a16:creationId xmlns:a16="http://schemas.microsoft.com/office/drawing/2014/main" id="{E00A30C1-DE9E-41BC-8534-F57620FA5B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5320" y="719780"/>
            <a:ext cx="5353730" cy="535373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i="0" u="none" strike="noStrike" kern="1200" cap="none" spc="0" normalizeH="0" baseline="0" noProof="0" dirty="0">
                <a:ln>
                  <a:noFill/>
                </a:ln>
                <a:solidFill>
                  <a:prstClr val="black"/>
                </a:solidFill>
                <a:effectLst/>
                <a:uLnTx/>
                <a:uFillTx/>
                <a:latin typeface="Cooper Black" panose="0208090404030B020404" pitchFamily="18" charset="0"/>
              </a:rPr>
              <a:t>Agenda – Day 2</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1E8BD2BC-59B0-4D30-97AE-9B4A2D8F7B41}"/>
              </a:ext>
            </a:extLst>
          </p:cNvPr>
          <p:cNvSpPr txBox="1"/>
          <p:nvPr/>
        </p:nvSpPr>
        <p:spPr>
          <a:xfrm>
            <a:off x="742949" y="1191947"/>
            <a:ext cx="4300105" cy="2862322"/>
          </a:xfrm>
          <a:prstGeom prst="rect">
            <a:avLst/>
          </a:prstGeom>
          <a:noFill/>
        </p:spPr>
        <p:txBody>
          <a:bodyPr wrap="square" rtlCol="0">
            <a:spAutoFit/>
          </a:bodyPr>
          <a:lstStyle/>
          <a:p>
            <a:pPr marL="285750" indent="-285750">
              <a:buFont typeface="Arial" panose="020B0604020202020204" pitchFamily="34" charset="0"/>
              <a:buChar char="•"/>
            </a:pPr>
            <a:r>
              <a:rPr lang="en-US" dirty="0"/>
              <a:t>Introduction to HTML5</a:t>
            </a:r>
          </a:p>
          <a:p>
            <a:pPr marL="285750" indent="-285750">
              <a:buFont typeface="Arial" panose="020B0604020202020204" pitchFamily="34" charset="0"/>
              <a:buChar char="•"/>
            </a:pPr>
            <a:r>
              <a:rPr lang="en-US" dirty="0"/>
              <a:t>Difference between HTML and HTML5</a:t>
            </a:r>
          </a:p>
          <a:p>
            <a:pPr marL="285750" indent="-285750">
              <a:buFont typeface="Arial" panose="020B0604020202020204" pitchFamily="34" charset="0"/>
              <a:buChar char="•"/>
            </a:pPr>
            <a:r>
              <a:rPr lang="en-US" dirty="0"/>
              <a:t>Introduction to Tags in HTML</a:t>
            </a:r>
          </a:p>
          <a:p>
            <a:pPr marL="285750" indent="-285750">
              <a:buFont typeface="Arial" panose="020B0604020202020204" pitchFamily="34" charset="0"/>
              <a:buChar char="•"/>
            </a:pPr>
            <a:r>
              <a:rPr lang="en-US" dirty="0"/>
              <a:t>Understanding the Attributes</a:t>
            </a:r>
          </a:p>
          <a:p>
            <a:pPr marL="285750" indent="-285750">
              <a:buFont typeface="Arial" panose="020B0604020202020204" pitchFamily="34" charset="0"/>
              <a:buChar char="•"/>
            </a:pPr>
            <a:r>
              <a:rPr lang="en-US" dirty="0"/>
              <a:t>Understanding the Multimedia Tags</a:t>
            </a:r>
          </a:p>
          <a:p>
            <a:pPr marL="285750" indent="-285750">
              <a:buFont typeface="Arial" panose="020B0604020202020204" pitchFamily="34" charset="0"/>
              <a:buChar char="•"/>
            </a:pPr>
            <a:r>
              <a:rPr lang="en-US" dirty="0"/>
              <a:t>Making a form using form Tag</a:t>
            </a:r>
          </a:p>
          <a:p>
            <a:pPr marL="285750" indent="-285750">
              <a:buFont typeface="Arial" panose="020B0604020202020204" pitchFamily="34" charset="0"/>
              <a:buChar char="•"/>
            </a:pPr>
            <a:r>
              <a:rPr lang="en-US" dirty="0"/>
              <a:t>Understanding the GET/POST methods in form</a:t>
            </a:r>
          </a:p>
          <a:p>
            <a:pPr marL="285750" indent="-285750">
              <a:buFont typeface="Arial" panose="020B0604020202020204" pitchFamily="34" charset="0"/>
              <a:buChar char="•"/>
            </a:pPr>
            <a:r>
              <a:rPr lang="en-US" dirty="0"/>
              <a:t>Understanding Document Object Model</a:t>
            </a:r>
          </a:p>
          <a:p>
            <a:pPr marL="285750" indent="-285750">
              <a:buFont typeface="Arial" panose="020B0604020202020204" pitchFamily="34" charset="0"/>
              <a:buChar char="•"/>
            </a:pPr>
            <a:r>
              <a:rPr lang="en-US" dirty="0"/>
              <a:t>Other HTML related terms</a:t>
            </a:r>
          </a:p>
        </p:txBody>
      </p:sp>
    </p:spTree>
    <p:extLst>
      <p:ext uri="{BB962C8B-B14F-4D97-AF65-F5344CB8AC3E}">
        <p14:creationId xmlns:p14="http://schemas.microsoft.com/office/powerpoint/2010/main" val="23218573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Picture 41">
            <a:extLst>
              <a:ext uri="{FF2B5EF4-FFF2-40B4-BE49-F238E27FC236}">
                <a16:creationId xmlns:a16="http://schemas.microsoft.com/office/drawing/2014/main" id="{758AD218-883C-4AC9-A185-B7BE7A93A5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43" name="TextBox 42">
            <a:extLst>
              <a:ext uri="{FF2B5EF4-FFF2-40B4-BE49-F238E27FC236}">
                <a16:creationId xmlns:a16="http://schemas.microsoft.com/office/drawing/2014/main" id="{584D934C-BAAF-4E97-9199-18944E69A68B}"/>
              </a:ext>
            </a:extLst>
          </p:cNvPr>
          <p:cNvSpPr txBox="1"/>
          <p:nvPr/>
        </p:nvSpPr>
        <p:spPr>
          <a:xfrm>
            <a:off x="10104584" y="6538954"/>
            <a:ext cx="2309091" cy="276999"/>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a:t>
            </a:r>
          </a:p>
        </p:txBody>
      </p:sp>
      <p:sp>
        <p:nvSpPr>
          <p:cNvPr id="44" name="TextBox 43">
            <a:extLst>
              <a:ext uri="{FF2B5EF4-FFF2-40B4-BE49-F238E27FC236}">
                <a16:creationId xmlns:a16="http://schemas.microsoft.com/office/drawing/2014/main" id="{22A13DF8-EEE3-40AF-8070-391653813ECC}"/>
              </a:ext>
            </a:extLst>
          </p:cNvPr>
          <p:cNvSpPr txBox="1"/>
          <p:nvPr/>
        </p:nvSpPr>
        <p:spPr>
          <a:xfrm>
            <a:off x="264613" y="930360"/>
            <a:ext cx="7974223" cy="4801314"/>
          </a:xfrm>
          <a:prstGeom prst="rect">
            <a:avLst/>
          </a:prstGeom>
          <a:noFill/>
        </p:spPr>
        <p:txBody>
          <a:bodyPr wrap="square">
            <a:spAutoFit/>
          </a:bodyPr>
          <a:lstStyle/>
          <a:p>
            <a:pPr marL="285750" indent="-285750" algn="just">
              <a:buFont typeface="Wingdings" panose="05000000000000000000" pitchFamily="2" charset="2"/>
              <a:buChar char="Ø"/>
            </a:pPr>
            <a:r>
              <a:rPr lang="en-US" dirty="0">
                <a:latin typeface="Calibri (body)"/>
              </a:rPr>
              <a:t>HTML stands for Hyper Text Markup Language, It is used to design static web content. HTML is developed and designed by org named W3C – World Wide Web Consortium.</a:t>
            </a:r>
          </a:p>
          <a:p>
            <a:pPr marL="285750" indent="-285750" algn="just">
              <a:buFont typeface="Wingdings" panose="05000000000000000000" pitchFamily="2" charset="2"/>
              <a:buChar char="Ø"/>
            </a:pPr>
            <a:r>
              <a:rPr lang="en-US" i="0" dirty="0">
                <a:solidFill>
                  <a:srgbClr val="273239"/>
                </a:solidFill>
                <a:effectLst/>
                <a:latin typeface="Calibri (body)"/>
                <a:cs typeface="Calibri" panose="020F0502020204030204" pitchFamily="34" charset="0"/>
              </a:rPr>
              <a:t>Markup language is used to define the text document within tag which defines the structure of web pages.</a:t>
            </a:r>
          </a:p>
          <a:p>
            <a:pPr marL="285750" indent="-285750" algn="just">
              <a:buFont typeface="Wingdings" panose="05000000000000000000" pitchFamily="2" charset="2"/>
              <a:buChar char="Ø"/>
            </a:pPr>
            <a:r>
              <a:rPr lang="en-US" i="0" dirty="0">
                <a:solidFill>
                  <a:srgbClr val="273239"/>
                </a:solidFill>
                <a:effectLst/>
                <a:latin typeface="Calibri (body)"/>
                <a:cs typeface="Calibri" panose="020F0502020204030204" pitchFamily="34" charset="0"/>
              </a:rPr>
              <a:t>HTML5 is the fifth and current version of HTML. It has improved the markup available for documents and has introduced application programming interfaces(API) and Document Object Model(DOM).</a:t>
            </a:r>
            <a:endParaRPr lang="en-US" dirty="0">
              <a:latin typeface="Calibri (body)"/>
              <a:cs typeface="Calibri" panose="020F0502020204030204" pitchFamily="34" charset="0"/>
            </a:endParaRPr>
          </a:p>
          <a:p>
            <a:pPr marL="285750" indent="-285750" algn="just">
              <a:buFont typeface="Wingdings" panose="05000000000000000000" pitchFamily="2" charset="2"/>
              <a:buChar char="Ø"/>
            </a:pPr>
            <a:r>
              <a:rPr lang="en-US" i="0" dirty="0">
                <a:solidFill>
                  <a:srgbClr val="000000"/>
                </a:solidFill>
                <a:effectLst/>
                <a:latin typeface="Calibri (body)"/>
                <a:cs typeface="Calibri" panose="020F0502020204030204" pitchFamily="34" charset="0"/>
              </a:rPr>
              <a:t>HTML5 is not the next iteration of XHTML. In fact many of the rules that you are accustomed to from your familiarity with XHTML are now changed in HTML5.</a:t>
            </a:r>
          </a:p>
          <a:p>
            <a:pPr marL="285750" indent="-285750" algn="just">
              <a:buFont typeface="Wingdings" panose="05000000000000000000" pitchFamily="2" charset="2"/>
              <a:buChar char="Ø"/>
            </a:pPr>
            <a:r>
              <a:rPr lang="en-US" b="0" i="0" dirty="0">
                <a:solidFill>
                  <a:srgbClr val="000000"/>
                </a:solidFill>
                <a:effectLst/>
                <a:latin typeface="Calibri (body)"/>
              </a:rPr>
              <a:t>HTML5 places the highest value on the user of the website over the HTML craftsman.</a:t>
            </a:r>
          </a:p>
          <a:p>
            <a:pPr marL="285750" indent="-285750" algn="just">
              <a:buFont typeface="Wingdings" panose="05000000000000000000" pitchFamily="2" charset="2"/>
              <a:buChar char="Ø"/>
            </a:pPr>
            <a:r>
              <a:rPr lang="en-US" b="0" i="0" dirty="0">
                <a:effectLst/>
                <a:latin typeface="Calibri (body)"/>
              </a:rPr>
              <a:t>Web Visualization with HTML5, CSS3, and JavaScript is the course with the rapidly changing web development technologies, it has become important to stay in line with them to progress within the industry, which is why this course in web virtualization has been brought to you to spruce up your web designing and animating skills using HTML5, CSS3, and JavaScript.</a:t>
            </a:r>
            <a:endParaRPr lang="en-US" i="0" dirty="0">
              <a:effectLst/>
              <a:latin typeface="Calibri (body)"/>
              <a:cs typeface="Calibri" panose="020F0502020204030204" pitchFamily="34" charset="0"/>
            </a:endParaRPr>
          </a:p>
        </p:txBody>
      </p:sp>
      <p:pic>
        <p:nvPicPr>
          <p:cNvPr id="45" name="Picture 2" descr="HTML5 - Wikipedia">
            <a:extLst>
              <a:ext uri="{FF2B5EF4-FFF2-40B4-BE49-F238E27FC236}">
                <a16:creationId xmlns:a16="http://schemas.microsoft.com/office/drawing/2014/main" id="{C9229EB2-7333-46CB-9E1E-937F2AE0D73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762083" y="1355099"/>
            <a:ext cx="1616210" cy="1616210"/>
          </a:xfrm>
          <a:prstGeom prst="rect">
            <a:avLst/>
          </a:prstGeom>
          <a:noFill/>
          <a:extLst>
            <a:ext uri="{909E8E84-426E-40DD-AFC4-6F175D3DCCD1}">
              <a14:hiddenFill xmlns:a14="http://schemas.microsoft.com/office/drawing/2010/main">
                <a:solidFill>
                  <a:srgbClr val="FFFFFF"/>
                </a:solidFill>
              </a14:hiddenFill>
            </a:ext>
          </a:extLst>
        </p:spPr>
      </p:pic>
      <p:sp>
        <p:nvSpPr>
          <p:cNvPr id="65" name="Title 3">
            <a:extLst>
              <a:ext uri="{FF2B5EF4-FFF2-40B4-BE49-F238E27FC236}">
                <a16:creationId xmlns:a16="http://schemas.microsoft.com/office/drawing/2014/main" id="{502248F7-D736-4DB9-BFE6-06B382C1FEBC}"/>
              </a:ext>
            </a:extLst>
          </p:cNvPr>
          <p:cNvSpPr txBox="1">
            <a:spLocks/>
          </p:cNvSpPr>
          <p:nvPr/>
        </p:nvSpPr>
        <p:spPr>
          <a:xfrm>
            <a:off x="264613" y="142930"/>
            <a:ext cx="7773872"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Introduction to HTML5</a:t>
            </a:r>
          </a:p>
        </p:txBody>
      </p:sp>
      <p:sp>
        <p:nvSpPr>
          <p:cNvPr id="66" name="TextBox 65">
            <a:extLst>
              <a:ext uri="{FF2B5EF4-FFF2-40B4-BE49-F238E27FC236}">
                <a16:creationId xmlns:a16="http://schemas.microsoft.com/office/drawing/2014/main" id="{04CC87AB-233A-4189-94A5-F76ED2490FCB}"/>
              </a:ext>
            </a:extLst>
          </p:cNvPr>
          <p:cNvSpPr txBox="1"/>
          <p:nvPr/>
        </p:nvSpPr>
        <p:spPr>
          <a:xfrm>
            <a:off x="8762083" y="3682856"/>
            <a:ext cx="2059709" cy="369332"/>
          </a:xfrm>
          <a:prstGeom prst="rect">
            <a:avLst/>
          </a:prstGeom>
          <a:noFill/>
        </p:spPr>
        <p:txBody>
          <a:bodyPr wrap="square" rtlCol="0">
            <a:spAutoFit/>
          </a:bodyPr>
          <a:lstStyle/>
          <a:p>
            <a:r>
              <a:rPr lang="en-US" dirty="0"/>
              <a:t>History of HTML</a:t>
            </a:r>
          </a:p>
        </p:txBody>
      </p:sp>
      <p:graphicFrame>
        <p:nvGraphicFramePr>
          <p:cNvPr id="67" name="Table 4">
            <a:extLst>
              <a:ext uri="{FF2B5EF4-FFF2-40B4-BE49-F238E27FC236}">
                <a16:creationId xmlns:a16="http://schemas.microsoft.com/office/drawing/2014/main" id="{F381785B-8CFB-4E8E-96F3-CAE2D7913E93}"/>
              </a:ext>
            </a:extLst>
          </p:cNvPr>
          <p:cNvGraphicFramePr>
            <a:graphicFrameLocks noGrp="1"/>
          </p:cNvGraphicFramePr>
          <p:nvPr>
            <p:extLst>
              <p:ext uri="{D42A27DB-BD31-4B8C-83A1-F6EECF244321}">
                <p14:modId xmlns:p14="http://schemas.microsoft.com/office/powerpoint/2010/main" val="2902399196"/>
              </p:ext>
            </p:extLst>
          </p:nvPr>
        </p:nvGraphicFramePr>
        <p:xfrm>
          <a:off x="8872922" y="4088291"/>
          <a:ext cx="2728288" cy="2194560"/>
        </p:xfrm>
        <a:graphic>
          <a:graphicData uri="http://schemas.openxmlformats.org/drawingml/2006/table">
            <a:tbl>
              <a:tblPr firstRow="1" bandRow="1">
                <a:tableStyleId>{5C22544A-7EE6-4342-B048-85BDC9FD1C3A}</a:tableStyleId>
              </a:tblPr>
              <a:tblGrid>
                <a:gridCol w="1364144">
                  <a:extLst>
                    <a:ext uri="{9D8B030D-6E8A-4147-A177-3AD203B41FA5}">
                      <a16:colId xmlns:a16="http://schemas.microsoft.com/office/drawing/2014/main" val="597093457"/>
                    </a:ext>
                  </a:extLst>
                </a:gridCol>
                <a:gridCol w="1364144">
                  <a:extLst>
                    <a:ext uri="{9D8B030D-6E8A-4147-A177-3AD203B41FA5}">
                      <a16:colId xmlns:a16="http://schemas.microsoft.com/office/drawing/2014/main" val="676053693"/>
                    </a:ext>
                  </a:extLst>
                </a:gridCol>
              </a:tblGrid>
              <a:tr h="351165">
                <a:tc>
                  <a:txBody>
                    <a:bodyPr/>
                    <a:lstStyle/>
                    <a:p>
                      <a:r>
                        <a:rPr lang="en-US" dirty="0"/>
                        <a:t>Year</a:t>
                      </a:r>
                    </a:p>
                  </a:txBody>
                  <a:tcPr/>
                </a:tc>
                <a:tc>
                  <a:txBody>
                    <a:bodyPr/>
                    <a:lstStyle/>
                    <a:p>
                      <a:r>
                        <a:rPr lang="en-US" dirty="0"/>
                        <a:t>Version</a:t>
                      </a:r>
                    </a:p>
                  </a:txBody>
                  <a:tcPr/>
                </a:tc>
                <a:extLst>
                  <a:ext uri="{0D108BD9-81ED-4DB2-BD59-A6C34878D82A}">
                    <a16:rowId xmlns:a16="http://schemas.microsoft.com/office/drawing/2014/main" val="3740244190"/>
                  </a:ext>
                </a:extLst>
              </a:tr>
              <a:tr h="351165">
                <a:tc>
                  <a:txBody>
                    <a:bodyPr/>
                    <a:lstStyle/>
                    <a:p>
                      <a:r>
                        <a:rPr lang="en-US" dirty="0"/>
                        <a:t>1991</a:t>
                      </a:r>
                    </a:p>
                  </a:txBody>
                  <a:tcPr/>
                </a:tc>
                <a:tc>
                  <a:txBody>
                    <a:bodyPr/>
                    <a:lstStyle/>
                    <a:p>
                      <a:r>
                        <a:rPr lang="en-US" dirty="0"/>
                        <a:t>HTML</a:t>
                      </a:r>
                    </a:p>
                  </a:txBody>
                  <a:tcPr/>
                </a:tc>
                <a:extLst>
                  <a:ext uri="{0D108BD9-81ED-4DB2-BD59-A6C34878D82A}">
                    <a16:rowId xmlns:a16="http://schemas.microsoft.com/office/drawing/2014/main" val="3015731905"/>
                  </a:ext>
                </a:extLst>
              </a:tr>
              <a:tr h="351165">
                <a:tc>
                  <a:txBody>
                    <a:bodyPr/>
                    <a:lstStyle/>
                    <a:p>
                      <a:r>
                        <a:rPr lang="en-US" dirty="0"/>
                        <a:t>1993</a:t>
                      </a:r>
                    </a:p>
                  </a:txBody>
                  <a:tcPr/>
                </a:tc>
                <a:tc>
                  <a:txBody>
                    <a:bodyPr/>
                    <a:lstStyle/>
                    <a:p>
                      <a:r>
                        <a:rPr lang="en-US" dirty="0"/>
                        <a:t>HTML 2.0</a:t>
                      </a:r>
                    </a:p>
                  </a:txBody>
                  <a:tcPr/>
                </a:tc>
                <a:extLst>
                  <a:ext uri="{0D108BD9-81ED-4DB2-BD59-A6C34878D82A}">
                    <a16:rowId xmlns:a16="http://schemas.microsoft.com/office/drawing/2014/main" val="1771967846"/>
                  </a:ext>
                </a:extLst>
              </a:tr>
              <a:tr h="351165">
                <a:tc>
                  <a:txBody>
                    <a:bodyPr/>
                    <a:lstStyle/>
                    <a:p>
                      <a:r>
                        <a:rPr lang="en-US" dirty="0"/>
                        <a:t>1997</a:t>
                      </a:r>
                    </a:p>
                  </a:txBody>
                  <a:tcPr/>
                </a:tc>
                <a:tc>
                  <a:txBody>
                    <a:bodyPr/>
                    <a:lstStyle/>
                    <a:p>
                      <a:r>
                        <a:rPr lang="en-US" dirty="0"/>
                        <a:t>XHTML </a:t>
                      </a:r>
                    </a:p>
                  </a:txBody>
                  <a:tcPr/>
                </a:tc>
                <a:extLst>
                  <a:ext uri="{0D108BD9-81ED-4DB2-BD59-A6C34878D82A}">
                    <a16:rowId xmlns:a16="http://schemas.microsoft.com/office/drawing/2014/main" val="2655206855"/>
                  </a:ext>
                </a:extLst>
              </a:tr>
              <a:tr h="351165">
                <a:tc>
                  <a:txBody>
                    <a:bodyPr/>
                    <a:lstStyle/>
                    <a:p>
                      <a:r>
                        <a:rPr lang="en-US" dirty="0"/>
                        <a:t>1999</a:t>
                      </a:r>
                    </a:p>
                  </a:txBody>
                  <a:tcPr/>
                </a:tc>
                <a:tc>
                  <a:txBody>
                    <a:bodyPr/>
                    <a:lstStyle/>
                    <a:p>
                      <a:r>
                        <a:rPr lang="en-US" dirty="0"/>
                        <a:t>HTML 4</a:t>
                      </a:r>
                    </a:p>
                  </a:txBody>
                  <a:tcPr/>
                </a:tc>
                <a:extLst>
                  <a:ext uri="{0D108BD9-81ED-4DB2-BD59-A6C34878D82A}">
                    <a16:rowId xmlns:a16="http://schemas.microsoft.com/office/drawing/2014/main" val="1462403570"/>
                  </a:ext>
                </a:extLst>
              </a:tr>
              <a:tr h="351165">
                <a:tc>
                  <a:txBody>
                    <a:bodyPr/>
                    <a:lstStyle/>
                    <a:p>
                      <a:r>
                        <a:rPr lang="en-US" dirty="0"/>
                        <a:t>2014</a:t>
                      </a:r>
                    </a:p>
                  </a:txBody>
                  <a:tcPr/>
                </a:tc>
                <a:tc>
                  <a:txBody>
                    <a:bodyPr/>
                    <a:lstStyle/>
                    <a:p>
                      <a:r>
                        <a:rPr lang="en-US" dirty="0"/>
                        <a:t>HTML 5</a:t>
                      </a:r>
                    </a:p>
                  </a:txBody>
                  <a:tcPr/>
                </a:tc>
                <a:extLst>
                  <a:ext uri="{0D108BD9-81ED-4DB2-BD59-A6C34878D82A}">
                    <a16:rowId xmlns:a16="http://schemas.microsoft.com/office/drawing/2014/main" val="2259353673"/>
                  </a:ext>
                </a:extLst>
              </a:tr>
            </a:tbl>
          </a:graphicData>
        </a:graphic>
      </p:graphicFrame>
    </p:spTree>
    <p:extLst>
      <p:ext uri="{BB962C8B-B14F-4D97-AF65-F5344CB8AC3E}">
        <p14:creationId xmlns:p14="http://schemas.microsoft.com/office/powerpoint/2010/main" val="22432767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Difference between HTML &amp; HTML5</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69D78144-270C-406D-B846-29AB2DA1176C}"/>
              </a:ext>
            </a:extLst>
          </p:cNvPr>
          <p:cNvSpPr txBox="1"/>
          <p:nvPr/>
        </p:nvSpPr>
        <p:spPr>
          <a:xfrm>
            <a:off x="261764" y="900304"/>
            <a:ext cx="11118914" cy="646331"/>
          </a:xfrm>
          <a:prstGeom prst="rect">
            <a:avLst/>
          </a:prstGeom>
          <a:noFill/>
        </p:spPr>
        <p:txBody>
          <a:bodyPr wrap="square" rtlCol="0">
            <a:spAutoFit/>
          </a:bodyPr>
          <a:lstStyle/>
          <a:p>
            <a:pPr algn="just"/>
            <a:r>
              <a:rPr lang="en-US" b="1" i="0" dirty="0">
                <a:solidFill>
                  <a:srgbClr val="273239"/>
                </a:solidFill>
                <a:effectLst/>
                <a:latin typeface="Calibri (body)"/>
              </a:rPr>
              <a:t>HTML</a:t>
            </a:r>
            <a:r>
              <a:rPr lang="en-US" b="0" i="0" dirty="0">
                <a:solidFill>
                  <a:srgbClr val="273239"/>
                </a:solidFill>
                <a:effectLst/>
                <a:latin typeface="Calibri (body)"/>
              </a:rPr>
              <a:t> stands for </a:t>
            </a:r>
            <a:r>
              <a:rPr lang="en-US" b="0" i="1" dirty="0">
                <a:solidFill>
                  <a:srgbClr val="273239"/>
                </a:solidFill>
                <a:effectLst/>
                <a:latin typeface="Calibri (body)"/>
              </a:rPr>
              <a:t>Hyper Text Markup Language</a:t>
            </a:r>
            <a:r>
              <a:rPr lang="en-US" b="0" i="0" dirty="0">
                <a:solidFill>
                  <a:srgbClr val="273239"/>
                </a:solidFill>
                <a:effectLst/>
                <a:latin typeface="Calibri (body)"/>
              </a:rPr>
              <a:t>. It is used to design web pages using a markup language.</a:t>
            </a:r>
          </a:p>
          <a:p>
            <a:pPr algn="just"/>
            <a:r>
              <a:rPr lang="en-US" b="0" i="0" dirty="0">
                <a:solidFill>
                  <a:srgbClr val="273239"/>
                </a:solidFill>
                <a:effectLst/>
                <a:latin typeface="Calibri (body)"/>
              </a:rPr>
              <a:t>There are many differences between HTML and HTML5 which are discussed below:</a:t>
            </a:r>
            <a:endParaRPr lang="en-US" dirty="0">
              <a:latin typeface="Calibri (body)"/>
            </a:endParaRPr>
          </a:p>
        </p:txBody>
      </p:sp>
      <p:grpSp>
        <p:nvGrpSpPr>
          <p:cNvPr id="34" name="Group 33">
            <a:extLst>
              <a:ext uri="{FF2B5EF4-FFF2-40B4-BE49-F238E27FC236}">
                <a16:creationId xmlns:a16="http://schemas.microsoft.com/office/drawing/2014/main" id="{0F94641B-D15A-4B4B-BA34-779D3D9EB1D2}"/>
              </a:ext>
            </a:extLst>
          </p:cNvPr>
          <p:cNvGrpSpPr/>
          <p:nvPr/>
        </p:nvGrpSpPr>
        <p:grpSpPr>
          <a:xfrm>
            <a:off x="5189176" y="1819520"/>
            <a:ext cx="935276" cy="798166"/>
            <a:chOff x="3502124" y="2204864"/>
            <a:chExt cx="2926887" cy="2880336"/>
          </a:xfrm>
        </p:grpSpPr>
        <p:sp>
          <p:nvSpPr>
            <p:cNvPr id="35" name="Freeform 9">
              <a:extLst>
                <a:ext uri="{FF2B5EF4-FFF2-40B4-BE49-F238E27FC236}">
                  <a16:creationId xmlns:a16="http://schemas.microsoft.com/office/drawing/2014/main" id="{7B2A6575-3460-410A-A814-22CB8C8A1FB5}"/>
                </a:ext>
              </a:extLst>
            </p:cNvPr>
            <p:cNvSpPr>
              <a:spLocks noEditPoints="1"/>
            </p:cNvSpPr>
            <p:nvPr/>
          </p:nvSpPr>
          <p:spPr bwMode="auto">
            <a:xfrm>
              <a:off x="4966295" y="2204864"/>
              <a:ext cx="1462716" cy="2880336"/>
            </a:xfrm>
            <a:custGeom>
              <a:avLst/>
              <a:gdLst>
                <a:gd name="T0" fmla="*/ 925 w 1052"/>
                <a:gd name="T1" fmla="*/ 1303 h 2071"/>
                <a:gd name="T2" fmla="*/ 1027 w 1052"/>
                <a:gd name="T3" fmla="*/ 952 h 2071"/>
                <a:gd name="T4" fmla="*/ 985 w 1052"/>
                <a:gd name="T5" fmla="*/ 861 h 2071"/>
                <a:gd name="T6" fmla="*/ 941 w 1052"/>
                <a:gd name="T7" fmla="*/ 806 h 2071"/>
                <a:gd name="T8" fmla="*/ 880 w 1052"/>
                <a:gd name="T9" fmla="*/ 757 h 2071"/>
                <a:gd name="T10" fmla="*/ 898 w 1052"/>
                <a:gd name="T11" fmla="*/ 578 h 2071"/>
                <a:gd name="T12" fmla="*/ 881 w 1052"/>
                <a:gd name="T13" fmla="*/ 522 h 2071"/>
                <a:gd name="T14" fmla="*/ 855 w 1052"/>
                <a:gd name="T15" fmla="*/ 471 h 2071"/>
                <a:gd name="T16" fmla="*/ 820 w 1052"/>
                <a:gd name="T17" fmla="*/ 426 h 2071"/>
                <a:gd name="T18" fmla="*/ 777 w 1052"/>
                <a:gd name="T19" fmla="*/ 389 h 2071"/>
                <a:gd name="T20" fmla="*/ 728 w 1052"/>
                <a:gd name="T21" fmla="*/ 360 h 2071"/>
                <a:gd name="T22" fmla="*/ 672 w 1052"/>
                <a:gd name="T23" fmla="*/ 340 h 2071"/>
                <a:gd name="T24" fmla="*/ 17 w 1052"/>
                <a:gd name="T25" fmla="*/ 202 h 2071"/>
                <a:gd name="T26" fmla="*/ 18 w 1052"/>
                <a:gd name="T27" fmla="*/ 1853 h 2071"/>
                <a:gd name="T28" fmla="*/ 428 w 1052"/>
                <a:gd name="T29" fmla="*/ 2064 h 2071"/>
                <a:gd name="T30" fmla="*/ 494 w 1052"/>
                <a:gd name="T31" fmla="*/ 2045 h 2071"/>
                <a:gd name="T32" fmla="*/ 566 w 1052"/>
                <a:gd name="T33" fmla="*/ 2008 h 2071"/>
                <a:gd name="T34" fmla="*/ 620 w 1052"/>
                <a:gd name="T35" fmla="*/ 1964 h 2071"/>
                <a:gd name="T36" fmla="*/ 703 w 1052"/>
                <a:gd name="T37" fmla="*/ 1844 h 2071"/>
                <a:gd name="T38" fmla="*/ 722 w 1052"/>
                <a:gd name="T39" fmla="*/ 1790 h 2071"/>
                <a:gd name="T40" fmla="*/ 733 w 1052"/>
                <a:gd name="T41" fmla="*/ 1716 h 2071"/>
                <a:gd name="T42" fmla="*/ 604 w 1052"/>
                <a:gd name="T43" fmla="*/ 1511 h 2071"/>
                <a:gd name="T44" fmla="*/ 650 w 1052"/>
                <a:gd name="T45" fmla="*/ 1792 h 2071"/>
                <a:gd name="T46" fmla="*/ 626 w 1052"/>
                <a:gd name="T47" fmla="*/ 1845 h 2071"/>
                <a:gd name="T48" fmla="*/ 594 w 1052"/>
                <a:gd name="T49" fmla="*/ 1892 h 2071"/>
                <a:gd name="T50" fmla="*/ 524 w 1052"/>
                <a:gd name="T51" fmla="*/ 1954 h 2071"/>
                <a:gd name="T52" fmla="*/ 471 w 1052"/>
                <a:gd name="T53" fmla="*/ 1981 h 2071"/>
                <a:gd name="T54" fmla="*/ 416 w 1052"/>
                <a:gd name="T55" fmla="*/ 1997 h 2071"/>
                <a:gd name="T56" fmla="*/ 51 w 1052"/>
                <a:gd name="T57" fmla="*/ 1696 h 2071"/>
                <a:gd name="T58" fmla="*/ 324 w 1052"/>
                <a:gd name="T59" fmla="*/ 1422 h 2071"/>
                <a:gd name="T60" fmla="*/ 351 w 1052"/>
                <a:gd name="T61" fmla="*/ 1354 h 2071"/>
                <a:gd name="T62" fmla="*/ 51 w 1052"/>
                <a:gd name="T63" fmla="*/ 1184 h 2071"/>
                <a:gd name="T64" fmla="*/ 444 w 1052"/>
                <a:gd name="T65" fmla="*/ 1048 h 2071"/>
                <a:gd name="T66" fmla="*/ 125 w 1052"/>
                <a:gd name="T67" fmla="*/ 979 h 2071"/>
                <a:gd name="T68" fmla="*/ 125 w 1052"/>
                <a:gd name="T69" fmla="*/ 910 h 2071"/>
                <a:gd name="T70" fmla="*/ 226 w 1052"/>
                <a:gd name="T71" fmla="*/ 685 h 2071"/>
                <a:gd name="T72" fmla="*/ 122 w 1052"/>
                <a:gd name="T73" fmla="*/ 445 h 2071"/>
                <a:gd name="T74" fmla="*/ 51 w 1052"/>
                <a:gd name="T75" fmla="*/ 347 h 2071"/>
                <a:gd name="T76" fmla="*/ 431 w 1052"/>
                <a:gd name="T77" fmla="*/ 418 h 2071"/>
                <a:gd name="T78" fmla="*/ 818 w 1052"/>
                <a:gd name="T79" fmla="*/ 727 h 2071"/>
                <a:gd name="T80" fmla="*/ 825 w 1052"/>
                <a:gd name="T81" fmla="*/ 805 h 2071"/>
                <a:gd name="T82" fmla="*/ 890 w 1052"/>
                <a:gd name="T83" fmla="*/ 851 h 2071"/>
                <a:gd name="T84" fmla="*/ 937 w 1052"/>
                <a:gd name="T85" fmla="*/ 912 h 2071"/>
                <a:gd name="T86" fmla="*/ 964 w 1052"/>
                <a:gd name="T87" fmla="*/ 979 h 2071"/>
                <a:gd name="T88" fmla="*/ 883 w 1052"/>
                <a:gd name="T89" fmla="*/ 1249 h 2071"/>
                <a:gd name="T90" fmla="*/ 850 w 1052"/>
                <a:gd name="T91" fmla="*/ 1317 h 2071"/>
                <a:gd name="T92" fmla="*/ 904 w 1052"/>
                <a:gd name="T93" fmla="*/ 1474 h 2071"/>
                <a:gd name="T94" fmla="*/ 461 w 1052"/>
                <a:gd name="T95" fmla="*/ 1422 h 2071"/>
                <a:gd name="T96" fmla="*/ 426 w 1052"/>
                <a:gd name="T97" fmla="*/ 1115 h 2071"/>
                <a:gd name="T98" fmla="*/ 187 w 1052"/>
                <a:gd name="T99" fmla="*/ 945 h 2071"/>
                <a:gd name="T100" fmla="*/ 187 w 1052"/>
                <a:gd name="T101" fmla="*/ 945 h 2071"/>
                <a:gd name="T102" fmla="*/ 222 w 1052"/>
                <a:gd name="T103" fmla="*/ 501 h 20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052" h="2071">
                  <a:moveTo>
                    <a:pt x="969" y="1426"/>
                  </a:moveTo>
                  <a:cubicBezTo>
                    <a:pt x="967" y="1413"/>
                    <a:pt x="964" y="1400"/>
                    <a:pt x="961" y="1387"/>
                  </a:cubicBezTo>
                  <a:cubicBezTo>
                    <a:pt x="960" y="1386"/>
                    <a:pt x="960" y="1384"/>
                    <a:pt x="959" y="1383"/>
                  </a:cubicBezTo>
                  <a:cubicBezTo>
                    <a:pt x="951" y="1355"/>
                    <a:pt x="940" y="1328"/>
                    <a:pt x="925" y="1303"/>
                  </a:cubicBezTo>
                  <a:cubicBezTo>
                    <a:pt x="1009" y="1230"/>
                    <a:pt x="1052" y="1119"/>
                    <a:pt x="1038" y="1007"/>
                  </a:cubicBezTo>
                  <a:cubicBezTo>
                    <a:pt x="1038" y="1002"/>
                    <a:pt x="1037" y="998"/>
                    <a:pt x="1036" y="993"/>
                  </a:cubicBezTo>
                  <a:cubicBezTo>
                    <a:pt x="1035" y="985"/>
                    <a:pt x="1033" y="977"/>
                    <a:pt x="1031" y="969"/>
                  </a:cubicBezTo>
                  <a:cubicBezTo>
                    <a:pt x="1030" y="963"/>
                    <a:pt x="1029" y="958"/>
                    <a:pt x="1027" y="952"/>
                  </a:cubicBezTo>
                  <a:cubicBezTo>
                    <a:pt x="1025" y="946"/>
                    <a:pt x="1023" y="940"/>
                    <a:pt x="1021" y="934"/>
                  </a:cubicBezTo>
                  <a:cubicBezTo>
                    <a:pt x="1019" y="927"/>
                    <a:pt x="1017" y="921"/>
                    <a:pt x="1014" y="914"/>
                  </a:cubicBezTo>
                  <a:cubicBezTo>
                    <a:pt x="1014" y="914"/>
                    <a:pt x="1014" y="914"/>
                    <a:pt x="1014" y="914"/>
                  </a:cubicBezTo>
                  <a:cubicBezTo>
                    <a:pt x="1006" y="896"/>
                    <a:pt x="996" y="878"/>
                    <a:pt x="985" y="861"/>
                  </a:cubicBezTo>
                  <a:cubicBezTo>
                    <a:pt x="984" y="859"/>
                    <a:pt x="983" y="857"/>
                    <a:pt x="981" y="855"/>
                  </a:cubicBezTo>
                  <a:cubicBezTo>
                    <a:pt x="976" y="847"/>
                    <a:pt x="971" y="840"/>
                    <a:pt x="965" y="833"/>
                  </a:cubicBezTo>
                  <a:cubicBezTo>
                    <a:pt x="963" y="831"/>
                    <a:pt x="961" y="828"/>
                    <a:pt x="959" y="826"/>
                  </a:cubicBezTo>
                  <a:cubicBezTo>
                    <a:pt x="953" y="819"/>
                    <a:pt x="947" y="812"/>
                    <a:pt x="941" y="806"/>
                  </a:cubicBezTo>
                  <a:cubicBezTo>
                    <a:pt x="940" y="805"/>
                    <a:pt x="938" y="804"/>
                    <a:pt x="937" y="803"/>
                  </a:cubicBezTo>
                  <a:cubicBezTo>
                    <a:pt x="926" y="792"/>
                    <a:pt x="915" y="782"/>
                    <a:pt x="902" y="773"/>
                  </a:cubicBezTo>
                  <a:cubicBezTo>
                    <a:pt x="897" y="769"/>
                    <a:pt x="892" y="765"/>
                    <a:pt x="886" y="762"/>
                  </a:cubicBezTo>
                  <a:cubicBezTo>
                    <a:pt x="884" y="760"/>
                    <a:pt x="882" y="759"/>
                    <a:pt x="880" y="757"/>
                  </a:cubicBezTo>
                  <a:cubicBezTo>
                    <a:pt x="896" y="719"/>
                    <a:pt x="904" y="679"/>
                    <a:pt x="904" y="637"/>
                  </a:cubicBezTo>
                  <a:cubicBezTo>
                    <a:pt x="904" y="627"/>
                    <a:pt x="904" y="617"/>
                    <a:pt x="903" y="607"/>
                  </a:cubicBezTo>
                  <a:cubicBezTo>
                    <a:pt x="902" y="604"/>
                    <a:pt x="902" y="600"/>
                    <a:pt x="901" y="597"/>
                  </a:cubicBezTo>
                  <a:cubicBezTo>
                    <a:pt x="900" y="591"/>
                    <a:pt x="900" y="584"/>
                    <a:pt x="898" y="578"/>
                  </a:cubicBezTo>
                  <a:cubicBezTo>
                    <a:pt x="898" y="574"/>
                    <a:pt x="896" y="570"/>
                    <a:pt x="896" y="566"/>
                  </a:cubicBezTo>
                  <a:cubicBezTo>
                    <a:pt x="894" y="560"/>
                    <a:pt x="893" y="555"/>
                    <a:pt x="891" y="549"/>
                  </a:cubicBezTo>
                  <a:cubicBezTo>
                    <a:pt x="890" y="545"/>
                    <a:pt x="888" y="541"/>
                    <a:pt x="887" y="537"/>
                  </a:cubicBezTo>
                  <a:cubicBezTo>
                    <a:pt x="885" y="532"/>
                    <a:pt x="884" y="527"/>
                    <a:pt x="881" y="522"/>
                  </a:cubicBezTo>
                  <a:cubicBezTo>
                    <a:pt x="880" y="518"/>
                    <a:pt x="878" y="514"/>
                    <a:pt x="876" y="510"/>
                  </a:cubicBezTo>
                  <a:cubicBezTo>
                    <a:pt x="874" y="505"/>
                    <a:pt x="872" y="500"/>
                    <a:pt x="869" y="496"/>
                  </a:cubicBezTo>
                  <a:cubicBezTo>
                    <a:pt x="867" y="492"/>
                    <a:pt x="865" y="488"/>
                    <a:pt x="863" y="484"/>
                  </a:cubicBezTo>
                  <a:cubicBezTo>
                    <a:pt x="860" y="479"/>
                    <a:pt x="858" y="475"/>
                    <a:pt x="855" y="471"/>
                  </a:cubicBezTo>
                  <a:cubicBezTo>
                    <a:pt x="852" y="467"/>
                    <a:pt x="850" y="463"/>
                    <a:pt x="847" y="460"/>
                  </a:cubicBezTo>
                  <a:cubicBezTo>
                    <a:pt x="844" y="456"/>
                    <a:pt x="841" y="452"/>
                    <a:pt x="838" y="448"/>
                  </a:cubicBezTo>
                  <a:cubicBezTo>
                    <a:pt x="835" y="444"/>
                    <a:pt x="832" y="441"/>
                    <a:pt x="829" y="437"/>
                  </a:cubicBezTo>
                  <a:cubicBezTo>
                    <a:pt x="826" y="433"/>
                    <a:pt x="823" y="430"/>
                    <a:pt x="820" y="426"/>
                  </a:cubicBezTo>
                  <a:cubicBezTo>
                    <a:pt x="816" y="423"/>
                    <a:pt x="813" y="419"/>
                    <a:pt x="810" y="416"/>
                  </a:cubicBezTo>
                  <a:cubicBezTo>
                    <a:pt x="806" y="413"/>
                    <a:pt x="803" y="410"/>
                    <a:pt x="799" y="407"/>
                  </a:cubicBezTo>
                  <a:cubicBezTo>
                    <a:pt x="796" y="403"/>
                    <a:pt x="792" y="400"/>
                    <a:pt x="788" y="397"/>
                  </a:cubicBezTo>
                  <a:cubicBezTo>
                    <a:pt x="785" y="394"/>
                    <a:pt x="781" y="392"/>
                    <a:pt x="777" y="389"/>
                  </a:cubicBezTo>
                  <a:cubicBezTo>
                    <a:pt x="773" y="386"/>
                    <a:pt x="769" y="383"/>
                    <a:pt x="765" y="380"/>
                  </a:cubicBezTo>
                  <a:cubicBezTo>
                    <a:pt x="761" y="378"/>
                    <a:pt x="757" y="376"/>
                    <a:pt x="754" y="373"/>
                  </a:cubicBezTo>
                  <a:cubicBezTo>
                    <a:pt x="749" y="371"/>
                    <a:pt x="745" y="368"/>
                    <a:pt x="740" y="366"/>
                  </a:cubicBezTo>
                  <a:cubicBezTo>
                    <a:pt x="736" y="364"/>
                    <a:pt x="732" y="362"/>
                    <a:pt x="728" y="360"/>
                  </a:cubicBezTo>
                  <a:cubicBezTo>
                    <a:pt x="724" y="358"/>
                    <a:pt x="719" y="356"/>
                    <a:pt x="714" y="354"/>
                  </a:cubicBezTo>
                  <a:cubicBezTo>
                    <a:pt x="710" y="352"/>
                    <a:pt x="706" y="350"/>
                    <a:pt x="702" y="349"/>
                  </a:cubicBezTo>
                  <a:cubicBezTo>
                    <a:pt x="697" y="347"/>
                    <a:pt x="692" y="345"/>
                    <a:pt x="687" y="344"/>
                  </a:cubicBezTo>
                  <a:cubicBezTo>
                    <a:pt x="682" y="342"/>
                    <a:pt x="677" y="341"/>
                    <a:pt x="672" y="340"/>
                  </a:cubicBezTo>
                  <a:cubicBezTo>
                    <a:pt x="664" y="338"/>
                    <a:pt x="656" y="336"/>
                    <a:pt x="648" y="335"/>
                  </a:cubicBezTo>
                  <a:cubicBezTo>
                    <a:pt x="642" y="334"/>
                    <a:pt x="637" y="333"/>
                    <a:pt x="631" y="332"/>
                  </a:cubicBezTo>
                  <a:cubicBezTo>
                    <a:pt x="624" y="184"/>
                    <a:pt x="518" y="60"/>
                    <a:pt x="374" y="30"/>
                  </a:cubicBezTo>
                  <a:cubicBezTo>
                    <a:pt x="229" y="0"/>
                    <a:pt x="83" y="71"/>
                    <a:pt x="17" y="202"/>
                  </a:cubicBezTo>
                  <a:cubicBezTo>
                    <a:pt x="18" y="203"/>
                    <a:pt x="18" y="203"/>
                    <a:pt x="18" y="203"/>
                  </a:cubicBezTo>
                  <a:cubicBezTo>
                    <a:pt x="18" y="203"/>
                    <a:pt x="3" y="232"/>
                    <a:pt x="0" y="264"/>
                  </a:cubicBezTo>
                  <a:cubicBezTo>
                    <a:pt x="0" y="1792"/>
                    <a:pt x="0" y="1792"/>
                    <a:pt x="0" y="1792"/>
                  </a:cubicBezTo>
                  <a:cubicBezTo>
                    <a:pt x="3" y="1824"/>
                    <a:pt x="18" y="1853"/>
                    <a:pt x="18" y="1853"/>
                  </a:cubicBezTo>
                  <a:cubicBezTo>
                    <a:pt x="79" y="1985"/>
                    <a:pt x="212" y="2071"/>
                    <a:pt x="358" y="2071"/>
                  </a:cubicBezTo>
                  <a:cubicBezTo>
                    <a:pt x="370" y="2071"/>
                    <a:pt x="382" y="2070"/>
                    <a:pt x="393" y="2069"/>
                  </a:cubicBezTo>
                  <a:cubicBezTo>
                    <a:pt x="398" y="2069"/>
                    <a:pt x="402" y="2068"/>
                    <a:pt x="406" y="2068"/>
                  </a:cubicBezTo>
                  <a:cubicBezTo>
                    <a:pt x="413" y="2067"/>
                    <a:pt x="421" y="2066"/>
                    <a:pt x="428" y="2064"/>
                  </a:cubicBezTo>
                  <a:cubicBezTo>
                    <a:pt x="433" y="2063"/>
                    <a:pt x="437" y="2062"/>
                    <a:pt x="442" y="2061"/>
                  </a:cubicBezTo>
                  <a:cubicBezTo>
                    <a:pt x="448" y="2060"/>
                    <a:pt x="455" y="2058"/>
                    <a:pt x="461" y="2056"/>
                  </a:cubicBezTo>
                  <a:cubicBezTo>
                    <a:pt x="466" y="2055"/>
                    <a:pt x="471" y="2053"/>
                    <a:pt x="476" y="2052"/>
                  </a:cubicBezTo>
                  <a:cubicBezTo>
                    <a:pt x="482" y="2050"/>
                    <a:pt x="488" y="2047"/>
                    <a:pt x="494" y="2045"/>
                  </a:cubicBezTo>
                  <a:cubicBezTo>
                    <a:pt x="499" y="2043"/>
                    <a:pt x="503" y="2042"/>
                    <a:pt x="507" y="2040"/>
                  </a:cubicBezTo>
                  <a:cubicBezTo>
                    <a:pt x="516" y="2036"/>
                    <a:pt x="524" y="2032"/>
                    <a:pt x="532" y="2028"/>
                  </a:cubicBezTo>
                  <a:cubicBezTo>
                    <a:pt x="534" y="2027"/>
                    <a:pt x="536" y="2026"/>
                    <a:pt x="538" y="2025"/>
                  </a:cubicBezTo>
                  <a:cubicBezTo>
                    <a:pt x="547" y="2020"/>
                    <a:pt x="557" y="2014"/>
                    <a:pt x="566" y="2008"/>
                  </a:cubicBezTo>
                  <a:cubicBezTo>
                    <a:pt x="569" y="2006"/>
                    <a:pt x="571" y="2004"/>
                    <a:pt x="574" y="2002"/>
                  </a:cubicBezTo>
                  <a:cubicBezTo>
                    <a:pt x="581" y="1998"/>
                    <a:pt x="587" y="1993"/>
                    <a:pt x="594" y="1988"/>
                  </a:cubicBezTo>
                  <a:cubicBezTo>
                    <a:pt x="596" y="1985"/>
                    <a:pt x="599" y="1983"/>
                    <a:pt x="601" y="1981"/>
                  </a:cubicBezTo>
                  <a:cubicBezTo>
                    <a:pt x="608" y="1976"/>
                    <a:pt x="614" y="1970"/>
                    <a:pt x="620" y="1964"/>
                  </a:cubicBezTo>
                  <a:cubicBezTo>
                    <a:pt x="622" y="1962"/>
                    <a:pt x="624" y="1960"/>
                    <a:pt x="626" y="1958"/>
                  </a:cubicBezTo>
                  <a:cubicBezTo>
                    <a:pt x="633" y="1951"/>
                    <a:pt x="639" y="1945"/>
                    <a:pt x="645" y="1938"/>
                  </a:cubicBezTo>
                  <a:cubicBezTo>
                    <a:pt x="646" y="1936"/>
                    <a:pt x="648" y="1934"/>
                    <a:pt x="649" y="1933"/>
                  </a:cubicBezTo>
                  <a:cubicBezTo>
                    <a:pt x="671" y="1906"/>
                    <a:pt x="689" y="1876"/>
                    <a:pt x="703" y="1844"/>
                  </a:cubicBezTo>
                  <a:cubicBezTo>
                    <a:pt x="704" y="1841"/>
                    <a:pt x="705" y="1839"/>
                    <a:pt x="706" y="1836"/>
                  </a:cubicBezTo>
                  <a:cubicBezTo>
                    <a:pt x="709" y="1828"/>
                    <a:pt x="712" y="1820"/>
                    <a:pt x="715" y="1812"/>
                  </a:cubicBezTo>
                  <a:cubicBezTo>
                    <a:pt x="716" y="1808"/>
                    <a:pt x="717" y="1804"/>
                    <a:pt x="718" y="1801"/>
                  </a:cubicBezTo>
                  <a:cubicBezTo>
                    <a:pt x="719" y="1797"/>
                    <a:pt x="721" y="1793"/>
                    <a:pt x="722" y="1790"/>
                  </a:cubicBezTo>
                  <a:cubicBezTo>
                    <a:pt x="869" y="1756"/>
                    <a:pt x="973" y="1625"/>
                    <a:pt x="973" y="1474"/>
                  </a:cubicBezTo>
                  <a:cubicBezTo>
                    <a:pt x="972" y="1460"/>
                    <a:pt x="972" y="1446"/>
                    <a:pt x="970" y="1433"/>
                  </a:cubicBezTo>
                  <a:cubicBezTo>
                    <a:pt x="969" y="1430"/>
                    <a:pt x="969" y="1428"/>
                    <a:pt x="969" y="1426"/>
                  </a:cubicBezTo>
                  <a:close/>
                  <a:moveTo>
                    <a:pt x="733" y="1716"/>
                  </a:moveTo>
                  <a:cubicBezTo>
                    <a:pt x="733" y="1709"/>
                    <a:pt x="734" y="1702"/>
                    <a:pt x="734" y="1696"/>
                  </a:cubicBezTo>
                  <a:cubicBezTo>
                    <a:pt x="734" y="1614"/>
                    <a:pt x="707" y="1535"/>
                    <a:pt x="659" y="1470"/>
                  </a:cubicBezTo>
                  <a:cubicBezTo>
                    <a:pt x="647" y="1455"/>
                    <a:pt x="626" y="1452"/>
                    <a:pt x="611" y="1463"/>
                  </a:cubicBezTo>
                  <a:cubicBezTo>
                    <a:pt x="596" y="1475"/>
                    <a:pt x="593" y="1496"/>
                    <a:pt x="604" y="1511"/>
                  </a:cubicBezTo>
                  <a:cubicBezTo>
                    <a:pt x="656" y="1581"/>
                    <a:pt x="677" y="1671"/>
                    <a:pt x="659" y="1757"/>
                  </a:cubicBezTo>
                  <a:cubicBezTo>
                    <a:pt x="659" y="1758"/>
                    <a:pt x="658" y="1760"/>
                    <a:pt x="658" y="1762"/>
                  </a:cubicBezTo>
                  <a:cubicBezTo>
                    <a:pt x="656" y="1769"/>
                    <a:pt x="654" y="1777"/>
                    <a:pt x="652" y="1785"/>
                  </a:cubicBezTo>
                  <a:cubicBezTo>
                    <a:pt x="651" y="1787"/>
                    <a:pt x="650" y="1789"/>
                    <a:pt x="650" y="1792"/>
                  </a:cubicBezTo>
                  <a:cubicBezTo>
                    <a:pt x="647" y="1799"/>
                    <a:pt x="645" y="1806"/>
                    <a:pt x="642" y="1812"/>
                  </a:cubicBezTo>
                  <a:cubicBezTo>
                    <a:pt x="641" y="1815"/>
                    <a:pt x="640" y="1817"/>
                    <a:pt x="639" y="1819"/>
                  </a:cubicBezTo>
                  <a:cubicBezTo>
                    <a:pt x="636" y="1826"/>
                    <a:pt x="633" y="1832"/>
                    <a:pt x="630" y="1839"/>
                  </a:cubicBezTo>
                  <a:cubicBezTo>
                    <a:pt x="629" y="1841"/>
                    <a:pt x="628" y="1843"/>
                    <a:pt x="626" y="1845"/>
                  </a:cubicBezTo>
                  <a:cubicBezTo>
                    <a:pt x="623" y="1851"/>
                    <a:pt x="619" y="1858"/>
                    <a:pt x="615" y="1864"/>
                  </a:cubicBezTo>
                  <a:cubicBezTo>
                    <a:pt x="614" y="1866"/>
                    <a:pt x="612" y="1867"/>
                    <a:pt x="611" y="1869"/>
                  </a:cubicBezTo>
                  <a:cubicBezTo>
                    <a:pt x="607" y="1876"/>
                    <a:pt x="602" y="1882"/>
                    <a:pt x="597" y="1888"/>
                  </a:cubicBezTo>
                  <a:cubicBezTo>
                    <a:pt x="596" y="1889"/>
                    <a:pt x="595" y="1891"/>
                    <a:pt x="594" y="1892"/>
                  </a:cubicBezTo>
                  <a:cubicBezTo>
                    <a:pt x="589" y="1899"/>
                    <a:pt x="583" y="1905"/>
                    <a:pt x="576" y="1911"/>
                  </a:cubicBezTo>
                  <a:cubicBezTo>
                    <a:pt x="576" y="1912"/>
                    <a:pt x="575" y="1912"/>
                    <a:pt x="575" y="1913"/>
                  </a:cubicBezTo>
                  <a:cubicBezTo>
                    <a:pt x="561" y="1926"/>
                    <a:pt x="547" y="1939"/>
                    <a:pt x="531" y="1949"/>
                  </a:cubicBezTo>
                  <a:cubicBezTo>
                    <a:pt x="529" y="1951"/>
                    <a:pt x="526" y="1952"/>
                    <a:pt x="524" y="1954"/>
                  </a:cubicBezTo>
                  <a:cubicBezTo>
                    <a:pt x="518" y="1957"/>
                    <a:pt x="513" y="1961"/>
                    <a:pt x="507" y="1964"/>
                  </a:cubicBezTo>
                  <a:cubicBezTo>
                    <a:pt x="504" y="1966"/>
                    <a:pt x="501" y="1967"/>
                    <a:pt x="497" y="1969"/>
                  </a:cubicBezTo>
                  <a:cubicBezTo>
                    <a:pt x="492" y="1972"/>
                    <a:pt x="487" y="1974"/>
                    <a:pt x="483" y="1976"/>
                  </a:cubicBezTo>
                  <a:cubicBezTo>
                    <a:pt x="479" y="1978"/>
                    <a:pt x="475" y="1980"/>
                    <a:pt x="471" y="1981"/>
                  </a:cubicBezTo>
                  <a:cubicBezTo>
                    <a:pt x="466" y="1983"/>
                    <a:pt x="461" y="1985"/>
                    <a:pt x="456" y="1986"/>
                  </a:cubicBezTo>
                  <a:cubicBezTo>
                    <a:pt x="452" y="1988"/>
                    <a:pt x="448" y="1989"/>
                    <a:pt x="444" y="1990"/>
                  </a:cubicBezTo>
                  <a:cubicBezTo>
                    <a:pt x="439" y="1992"/>
                    <a:pt x="433" y="1993"/>
                    <a:pt x="428" y="1994"/>
                  </a:cubicBezTo>
                  <a:cubicBezTo>
                    <a:pt x="424" y="1995"/>
                    <a:pt x="420" y="1996"/>
                    <a:pt x="416" y="1997"/>
                  </a:cubicBezTo>
                  <a:cubicBezTo>
                    <a:pt x="410" y="1998"/>
                    <a:pt x="404" y="1999"/>
                    <a:pt x="398" y="2000"/>
                  </a:cubicBezTo>
                  <a:cubicBezTo>
                    <a:pt x="394" y="2000"/>
                    <a:pt x="391" y="2001"/>
                    <a:pt x="388" y="2001"/>
                  </a:cubicBezTo>
                  <a:cubicBezTo>
                    <a:pt x="378" y="2002"/>
                    <a:pt x="368" y="2003"/>
                    <a:pt x="358" y="2003"/>
                  </a:cubicBezTo>
                  <a:cubicBezTo>
                    <a:pt x="189" y="2003"/>
                    <a:pt x="51" y="1865"/>
                    <a:pt x="51" y="1696"/>
                  </a:cubicBezTo>
                  <a:cubicBezTo>
                    <a:pt x="51" y="1570"/>
                    <a:pt x="51" y="1570"/>
                    <a:pt x="51" y="1570"/>
                  </a:cubicBezTo>
                  <a:cubicBezTo>
                    <a:pt x="199" y="1362"/>
                    <a:pt x="199" y="1362"/>
                    <a:pt x="199" y="1362"/>
                  </a:cubicBezTo>
                  <a:cubicBezTo>
                    <a:pt x="325" y="1417"/>
                    <a:pt x="325" y="1417"/>
                    <a:pt x="325" y="1417"/>
                  </a:cubicBezTo>
                  <a:cubicBezTo>
                    <a:pt x="324" y="1419"/>
                    <a:pt x="324" y="1421"/>
                    <a:pt x="324" y="1422"/>
                  </a:cubicBezTo>
                  <a:cubicBezTo>
                    <a:pt x="323" y="1472"/>
                    <a:pt x="359" y="1516"/>
                    <a:pt x="408" y="1525"/>
                  </a:cubicBezTo>
                  <a:cubicBezTo>
                    <a:pt x="457" y="1535"/>
                    <a:pt x="506" y="1508"/>
                    <a:pt x="524" y="1461"/>
                  </a:cubicBezTo>
                  <a:cubicBezTo>
                    <a:pt x="542" y="1414"/>
                    <a:pt x="524" y="1362"/>
                    <a:pt x="482" y="1335"/>
                  </a:cubicBezTo>
                  <a:cubicBezTo>
                    <a:pt x="439" y="1309"/>
                    <a:pt x="384" y="1317"/>
                    <a:pt x="351" y="1354"/>
                  </a:cubicBezTo>
                  <a:cubicBezTo>
                    <a:pt x="227" y="1300"/>
                    <a:pt x="227" y="1300"/>
                    <a:pt x="227" y="1300"/>
                  </a:cubicBezTo>
                  <a:cubicBezTo>
                    <a:pt x="197" y="1287"/>
                    <a:pt x="162" y="1297"/>
                    <a:pt x="144" y="1323"/>
                  </a:cubicBezTo>
                  <a:cubicBezTo>
                    <a:pt x="51" y="1453"/>
                    <a:pt x="51" y="1453"/>
                    <a:pt x="51" y="1453"/>
                  </a:cubicBezTo>
                  <a:cubicBezTo>
                    <a:pt x="51" y="1184"/>
                    <a:pt x="51" y="1184"/>
                    <a:pt x="51" y="1184"/>
                  </a:cubicBezTo>
                  <a:cubicBezTo>
                    <a:pt x="330" y="1184"/>
                    <a:pt x="330" y="1184"/>
                    <a:pt x="330" y="1184"/>
                  </a:cubicBezTo>
                  <a:cubicBezTo>
                    <a:pt x="347" y="1231"/>
                    <a:pt x="395" y="1259"/>
                    <a:pt x="444" y="1250"/>
                  </a:cubicBezTo>
                  <a:cubicBezTo>
                    <a:pt x="493" y="1242"/>
                    <a:pt x="529" y="1199"/>
                    <a:pt x="529" y="1149"/>
                  </a:cubicBezTo>
                  <a:cubicBezTo>
                    <a:pt x="529" y="1100"/>
                    <a:pt x="493" y="1057"/>
                    <a:pt x="444" y="1048"/>
                  </a:cubicBezTo>
                  <a:cubicBezTo>
                    <a:pt x="395" y="1040"/>
                    <a:pt x="347" y="1068"/>
                    <a:pt x="330" y="1115"/>
                  </a:cubicBezTo>
                  <a:cubicBezTo>
                    <a:pt x="51" y="1115"/>
                    <a:pt x="51" y="1115"/>
                    <a:pt x="51" y="1115"/>
                  </a:cubicBezTo>
                  <a:cubicBezTo>
                    <a:pt x="51" y="979"/>
                    <a:pt x="51" y="979"/>
                    <a:pt x="51" y="979"/>
                  </a:cubicBezTo>
                  <a:cubicBezTo>
                    <a:pt x="125" y="979"/>
                    <a:pt x="125" y="979"/>
                    <a:pt x="125" y="979"/>
                  </a:cubicBezTo>
                  <a:cubicBezTo>
                    <a:pt x="142" y="1026"/>
                    <a:pt x="190" y="1054"/>
                    <a:pt x="239" y="1046"/>
                  </a:cubicBezTo>
                  <a:cubicBezTo>
                    <a:pt x="289" y="1037"/>
                    <a:pt x="324" y="994"/>
                    <a:pt x="324" y="945"/>
                  </a:cubicBezTo>
                  <a:cubicBezTo>
                    <a:pt x="324" y="895"/>
                    <a:pt x="288" y="852"/>
                    <a:pt x="239" y="844"/>
                  </a:cubicBezTo>
                  <a:cubicBezTo>
                    <a:pt x="190" y="835"/>
                    <a:pt x="142" y="863"/>
                    <a:pt x="125" y="910"/>
                  </a:cubicBezTo>
                  <a:cubicBezTo>
                    <a:pt x="51" y="910"/>
                    <a:pt x="51" y="910"/>
                    <a:pt x="51" y="910"/>
                  </a:cubicBezTo>
                  <a:cubicBezTo>
                    <a:pt x="51" y="740"/>
                    <a:pt x="51" y="740"/>
                    <a:pt x="51" y="740"/>
                  </a:cubicBezTo>
                  <a:cubicBezTo>
                    <a:pt x="160" y="740"/>
                    <a:pt x="160" y="740"/>
                    <a:pt x="160" y="740"/>
                  </a:cubicBezTo>
                  <a:cubicBezTo>
                    <a:pt x="192" y="740"/>
                    <a:pt x="220" y="717"/>
                    <a:pt x="226" y="685"/>
                  </a:cubicBezTo>
                  <a:cubicBezTo>
                    <a:pt x="251" y="564"/>
                    <a:pt x="251" y="564"/>
                    <a:pt x="251" y="564"/>
                  </a:cubicBezTo>
                  <a:cubicBezTo>
                    <a:pt x="298" y="550"/>
                    <a:pt x="328" y="504"/>
                    <a:pt x="322" y="455"/>
                  </a:cubicBezTo>
                  <a:cubicBezTo>
                    <a:pt x="316" y="406"/>
                    <a:pt x="275" y="368"/>
                    <a:pt x="226" y="366"/>
                  </a:cubicBezTo>
                  <a:cubicBezTo>
                    <a:pt x="177" y="363"/>
                    <a:pt x="133" y="396"/>
                    <a:pt x="122" y="445"/>
                  </a:cubicBezTo>
                  <a:cubicBezTo>
                    <a:pt x="111" y="493"/>
                    <a:pt x="136" y="542"/>
                    <a:pt x="182" y="561"/>
                  </a:cubicBezTo>
                  <a:cubicBezTo>
                    <a:pt x="160" y="672"/>
                    <a:pt x="160" y="672"/>
                    <a:pt x="160" y="672"/>
                  </a:cubicBezTo>
                  <a:cubicBezTo>
                    <a:pt x="51" y="672"/>
                    <a:pt x="51" y="672"/>
                    <a:pt x="51" y="672"/>
                  </a:cubicBezTo>
                  <a:cubicBezTo>
                    <a:pt x="51" y="347"/>
                    <a:pt x="51" y="347"/>
                    <a:pt x="51" y="347"/>
                  </a:cubicBezTo>
                  <a:cubicBezTo>
                    <a:pt x="51" y="209"/>
                    <a:pt x="161" y="95"/>
                    <a:pt x="299" y="91"/>
                  </a:cubicBezTo>
                  <a:cubicBezTo>
                    <a:pt x="438" y="87"/>
                    <a:pt x="554" y="194"/>
                    <a:pt x="562" y="332"/>
                  </a:cubicBezTo>
                  <a:cubicBezTo>
                    <a:pt x="520" y="337"/>
                    <a:pt x="480" y="350"/>
                    <a:pt x="443" y="371"/>
                  </a:cubicBezTo>
                  <a:cubicBezTo>
                    <a:pt x="427" y="381"/>
                    <a:pt x="422" y="402"/>
                    <a:pt x="431" y="418"/>
                  </a:cubicBezTo>
                  <a:cubicBezTo>
                    <a:pt x="441" y="434"/>
                    <a:pt x="461" y="440"/>
                    <a:pt x="478" y="430"/>
                  </a:cubicBezTo>
                  <a:cubicBezTo>
                    <a:pt x="552" y="388"/>
                    <a:pt x="643" y="388"/>
                    <a:pt x="717" y="431"/>
                  </a:cubicBezTo>
                  <a:cubicBezTo>
                    <a:pt x="790" y="473"/>
                    <a:pt x="836" y="552"/>
                    <a:pt x="836" y="637"/>
                  </a:cubicBezTo>
                  <a:cubicBezTo>
                    <a:pt x="836" y="668"/>
                    <a:pt x="830" y="699"/>
                    <a:pt x="818" y="727"/>
                  </a:cubicBezTo>
                  <a:cubicBezTo>
                    <a:pt x="780" y="713"/>
                    <a:pt x="740" y="706"/>
                    <a:pt x="699" y="706"/>
                  </a:cubicBezTo>
                  <a:cubicBezTo>
                    <a:pt x="681" y="706"/>
                    <a:pt x="665" y="721"/>
                    <a:pt x="665" y="740"/>
                  </a:cubicBezTo>
                  <a:cubicBezTo>
                    <a:pt x="665" y="759"/>
                    <a:pt x="681" y="774"/>
                    <a:pt x="699" y="774"/>
                  </a:cubicBezTo>
                  <a:cubicBezTo>
                    <a:pt x="743" y="774"/>
                    <a:pt x="786" y="784"/>
                    <a:pt x="825" y="805"/>
                  </a:cubicBezTo>
                  <a:cubicBezTo>
                    <a:pt x="833" y="809"/>
                    <a:pt x="841" y="814"/>
                    <a:pt x="849" y="819"/>
                  </a:cubicBezTo>
                  <a:cubicBezTo>
                    <a:pt x="853" y="822"/>
                    <a:pt x="857" y="825"/>
                    <a:pt x="862" y="828"/>
                  </a:cubicBezTo>
                  <a:cubicBezTo>
                    <a:pt x="867" y="832"/>
                    <a:pt x="872" y="836"/>
                    <a:pt x="877" y="840"/>
                  </a:cubicBezTo>
                  <a:cubicBezTo>
                    <a:pt x="881" y="843"/>
                    <a:pt x="885" y="847"/>
                    <a:pt x="890" y="851"/>
                  </a:cubicBezTo>
                  <a:cubicBezTo>
                    <a:pt x="893" y="855"/>
                    <a:pt x="896" y="858"/>
                    <a:pt x="899" y="861"/>
                  </a:cubicBezTo>
                  <a:cubicBezTo>
                    <a:pt x="907" y="869"/>
                    <a:pt x="914" y="878"/>
                    <a:pt x="920" y="887"/>
                  </a:cubicBezTo>
                  <a:cubicBezTo>
                    <a:pt x="923" y="890"/>
                    <a:pt x="925" y="893"/>
                    <a:pt x="927" y="896"/>
                  </a:cubicBezTo>
                  <a:cubicBezTo>
                    <a:pt x="930" y="901"/>
                    <a:pt x="933" y="907"/>
                    <a:pt x="937" y="912"/>
                  </a:cubicBezTo>
                  <a:cubicBezTo>
                    <a:pt x="939" y="916"/>
                    <a:pt x="941" y="920"/>
                    <a:pt x="943" y="925"/>
                  </a:cubicBezTo>
                  <a:cubicBezTo>
                    <a:pt x="946" y="930"/>
                    <a:pt x="948" y="935"/>
                    <a:pt x="951" y="940"/>
                  </a:cubicBezTo>
                  <a:cubicBezTo>
                    <a:pt x="954" y="949"/>
                    <a:pt x="958" y="958"/>
                    <a:pt x="961" y="968"/>
                  </a:cubicBezTo>
                  <a:cubicBezTo>
                    <a:pt x="962" y="971"/>
                    <a:pt x="963" y="975"/>
                    <a:pt x="964" y="979"/>
                  </a:cubicBezTo>
                  <a:cubicBezTo>
                    <a:pt x="966" y="987"/>
                    <a:pt x="967" y="994"/>
                    <a:pt x="968" y="1002"/>
                  </a:cubicBezTo>
                  <a:cubicBezTo>
                    <a:pt x="969" y="1006"/>
                    <a:pt x="970" y="1009"/>
                    <a:pt x="970" y="1013"/>
                  </a:cubicBezTo>
                  <a:cubicBezTo>
                    <a:pt x="972" y="1024"/>
                    <a:pt x="972" y="1036"/>
                    <a:pt x="973" y="1047"/>
                  </a:cubicBezTo>
                  <a:cubicBezTo>
                    <a:pt x="972" y="1124"/>
                    <a:pt x="940" y="1198"/>
                    <a:pt x="883" y="1249"/>
                  </a:cubicBezTo>
                  <a:cubicBezTo>
                    <a:pt x="844" y="1209"/>
                    <a:pt x="797" y="1180"/>
                    <a:pt x="744" y="1164"/>
                  </a:cubicBezTo>
                  <a:cubicBezTo>
                    <a:pt x="726" y="1158"/>
                    <a:pt x="707" y="1168"/>
                    <a:pt x="701" y="1186"/>
                  </a:cubicBezTo>
                  <a:cubicBezTo>
                    <a:pt x="695" y="1204"/>
                    <a:pt x="706" y="1223"/>
                    <a:pt x="724" y="1229"/>
                  </a:cubicBezTo>
                  <a:cubicBezTo>
                    <a:pt x="774" y="1244"/>
                    <a:pt x="818" y="1275"/>
                    <a:pt x="850" y="1317"/>
                  </a:cubicBezTo>
                  <a:cubicBezTo>
                    <a:pt x="851" y="1317"/>
                    <a:pt x="851" y="1317"/>
                    <a:pt x="851" y="1318"/>
                  </a:cubicBezTo>
                  <a:cubicBezTo>
                    <a:pt x="876" y="1350"/>
                    <a:pt x="893" y="1388"/>
                    <a:pt x="900" y="1428"/>
                  </a:cubicBezTo>
                  <a:cubicBezTo>
                    <a:pt x="900" y="1429"/>
                    <a:pt x="901" y="1430"/>
                    <a:pt x="901" y="1432"/>
                  </a:cubicBezTo>
                  <a:cubicBezTo>
                    <a:pt x="903" y="1446"/>
                    <a:pt x="904" y="1460"/>
                    <a:pt x="904" y="1474"/>
                  </a:cubicBezTo>
                  <a:cubicBezTo>
                    <a:pt x="905" y="1583"/>
                    <a:pt x="836" y="1680"/>
                    <a:pt x="733" y="1716"/>
                  </a:cubicBezTo>
                  <a:close/>
                  <a:moveTo>
                    <a:pt x="392" y="1422"/>
                  </a:moveTo>
                  <a:cubicBezTo>
                    <a:pt x="392" y="1404"/>
                    <a:pt x="408" y="1388"/>
                    <a:pt x="426" y="1388"/>
                  </a:cubicBezTo>
                  <a:cubicBezTo>
                    <a:pt x="445" y="1388"/>
                    <a:pt x="461" y="1404"/>
                    <a:pt x="461" y="1422"/>
                  </a:cubicBezTo>
                  <a:cubicBezTo>
                    <a:pt x="461" y="1441"/>
                    <a:pt x="445" y="1457"/>
                    <a:pt x="426" y="1457"/>
                  </a:cubicBezTo>
                  <a:cubicBezTo>
                    <a:pt x="408" y="1457"/>
                    <a:pt x="392" y="1441"/>
                    <a:pt x="392" y="1422"/>
                  </a:cubicBezTo>
                  <a:close/>
                  <a:moveTo>
                    <a:pt x="392" y="1149"/>
                  </a:moveTo>
                  <a:cubicBezTo>
                    <a:pt x="392" y="1131"/>
                    <a:pt x="408" y="1115"/>
                    <a:pt x="426" y="1115"/>
                  </a:cubicBezTo>
                  <a:cubicBezTo>
                    <a:pt x="445" y="1115"/>
                    <a:pt x="461" y="1131"/>
                    <a:pt x="461" y="1149"/>
                  </a:cubicBezTo>
                  <a:cubicBezTo>
                    <a:pt x="461" y="1168"/>
                    <a:pt x="445" y="1184"/>
                    <a:pt x="426" y="1184"/>
                  </a:cubicBezTo>
                  <a:cubicBezTo>
                    <a:pt x="408" y="1184"/>
                    <a:pt x="392" y="1168"/>
                    <a:pt x="392" y="1149"/>
                  </a:cubicBezTo>
                  <a:close/>
                  <a:moveTo>
                    <a:pt x="187" y="945"/>
                  </a:moveTo>
                  <a:cubicBezTo>
                    <a:pt x="187" y="926"/>
                    <a:pt x="203" y="910"/>
                    <a:pt x="222" y="910"/>
                  </a:cubicBezTo>
                  <a:cubicBezTo>
                    <a:pt x="240" y="910"/>
                    <a:pt x="256" y="926"/>
                    <a:pt x="256" y="945"/>
                  </a:cubicBezTo>
                  <a:cubicBezTo>
                    <a:pt x="256" y="963"/>
                    <a:pt x="240" y="979"/>
                    <a:pt x="222" y="979"/>
                  </a:cubicBezTo>
                  <a:cubicBezTo>
                    <a:pt x="203" y="979"/>
                    <a:pt x="187" y="963"/>
                    <a:pt x="187" y="945"/>
                  </a:cubicBezTo>
                  <a:close/>
                  <a:moveTo>
                    <a:pt x="187" y="467"/>
                  </a:moveTo>
                  <a:cubicBezTo>
                    <a:pt x="187" y="448"/>
                    <a:pt x="203" y="433"/>
                    <a:pt x="222" y="433"/>
                  </a:cubicBezTo>
                  <a:cubicBezTo>
                    <a:pt x="240" y="433"/>
                    <a:pt x="256" y="448"/>
                    <a:pt x="256" y="467"/>
                  </a:cubicBezTo>
                  <a:cubicBezTo>
                    <a:pt x="256" y="486"/>
                    <a:pt x="240" y="501"/>
                    <a:pt x="222" y="501"/>
                  </a:cubicBezTo>
                  <a:cubicBezTo>
                    <a:pt x="203" y="501"/>
                    <a:pt x="187" y="486"/>
                    <a:pt x="187" y="467"/>
                  </a:cubicBezTo>
                  <a:close/>
                </a:path>
              </a:pathLst>
            </a:custGeom>
            <a:solidFill>
              <a:schemeClr val="accent5"/>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36" name="Freeform 10">
              <a:extLst>
                <a:ext uri="{FF2B5EF4-FFF2-40B4-BE49-F238E27FC236}">
                  <a16:creationId xmlns:a16="http://schemas.microsoft.com/office/drawing/2014/main" id="{12F01783-25ED-41CA-9791-02493420FAE1}"/>
                </a:ext>
              </a:extLst>
            </p:cNvPr>
            <p:cNvSpPr>
              <a:spLocks noEditPoints="1"/>
            </p:cNvSpPr>
            <p:nvPr/>
          </p:nvSpPr>
          <p:spPr bwMode="auto">
            <a:xfrm>
              <a:off x="3502124" y="2204864"/>
              <a:ext cx="1464171" cy="2880336"/>
            </a:xfrm>
            <a:custGeom>
              <a:avLst/>
              <a:gdLst>
                <a:gd name="T0" fmla="*/ 679 w 1053"/>
                <a:gd name="T1" fmla="*/ 30 h 2071"/>
                <a:gd name="T2" fmla="*/ 365 w 1053"/>
                <a:gd name="T3" fmla="*/ 344 h 2071"/>
                <a:gd name="T4" fmla="*/ 312 w 1053"/>
                <a:gd name="T5" fmla="*/ 366 h 2071"/>
                <a:gd name="T6" fmla="*/ 264 w 1053"/>
                <a:gd name="T7" fmla="*/ 398 h 2071"/>
                <a:gd name="T8" fmla="*/ 223 w 1053"/>
                <a:gd name="T9" fmla="*/ 437 h 2071"/>
                <a:gd name="T10" fmla="*/ 190 w 1053"/>
                <a:gd name="T11" fmla="*/ 484 h 2071"/>
                <a:gd name="T12" fmla="*/ 165 w 1053"/>
                <a:gd name="T13" fmla="*/ 537 h 2071"/>
                <a:gd name="T14" fmla="*/ 151 w 1053"/>
                <a:gd name="T15" fmla="*/ 597 h 2071"/>
                <a:gd name="T16" fmla="*/ 166 w 1053"/>
                <a:gd name="T17" fmla="*/ 762 h 2071"/>
                <a:gd name="T18" fmla="*/ 93 w 1053"/>
                <a:gd name="T19" fmla="*/ 826 h 2071"/>
                <a:gd name="T20" fmla="*/ 31 w 1053"/>
                <a:gd name="T21" fmla="*/ 934 h 2071"/>
                <a:gd name="T22" fmla="*/ 14 w 1053"/>
                <a:gd name="T23" fmla="*/ 1007 h 2071"/>
                <a:gd name="T24" fmla="*/ 84 w 1053"/>
                <a:gd name="T25" fmla="*/ 1426 h 2071"/>
                <a:gd name="T26" fmla="*/ 334 w 1053"/>
                <a:gd name="T27" fmla="*/ 1801 h 2071"/>
                <a:gd name="T28" fmla="*/ 404 w 1053"/>
                <a:gd name="T29" fmla="*/ 1933 h 2071"/>
                <a:gd name="T30" fmla="*/ 451 w 1053"/>
                <a:gd name="T31" fmla="*/ 1981 h 2071"/>
                <a:gd name="T32" fmla="*/ 515 w 1053"/>
                <a:gd name="T33" fmla="*/ 2025 h 2071"/>
                <a:gd name="T34" fmla="*/ 577 w 1053"/>
                <a:gd name="T35" fmla="*/ 2052 h 2071"/>
                <a:gd name="T36" fmla="*/ 647 w 1053"/>
                <a:gd name="T37" fmla="*/ 2068 h 2071"/>
                <a:gd name="T38" fmla="*/ 1053 w 1053"/>
                <a:gd name="T39" fmla="*/ 1797 h 2071"/>
                <a:gd name="T40" fmla="*/ 1002 w 1053"/>
                <a:gd name="T41" fmla="*/ 364 h 2071"/>
                <a:gd name="T42" fmla="*/ 813 w 1053"/>
                <a:gd name="T43" fmla="*/ 499 h 2071"/>
                <a:gd name="T44" fmla="*/ 853 w 1053"/>
                <a:gd name="T45" fmla="*/ 766 h 2071"/>
                <a:gd name="T46" fmla="*/ 529 w 1053"/>
                <a:gd name="T47" fmla="*/ 667 h 2071"/>
                <a:gd name="T48" fmla="*/ 853 w 1053"/>
                <a:gd name="T49" fmla="*/ 834 h 2071"/>
                <a:gd name="T50" fmla="*/ 722 w 1053"/>
                <a:gd name="T51" fmla="*/ 945 h 2071"/>
                <a:gd name="T52" fmla="*/ 722 w 1053"/>
                <a:gd name="T53" fmla="*/ 1013 h 2071"/>
                <a:gd name="T54" fmla="*/ 813 w 1053"/>
                <a:gd name="T55" fmla="*/ 1083 h 2071"/>
                <a:gd name="T56" fmla="*/ 1002 w 1053"/>
                <a:gd name="T57" fmla="*/ 1218 h 2071"/>
                <a:gd name="T58" fmla="*/ 631 w 1053"/>
                <a:gd name="T59" fmla="*/ 1530 h 2071"/>
                <a:gd name="T60" fmla="*/ 700 w 1053"/>
                <a:gd name="T61" fmla="*/ 1533 h 2071"/>
                <a:gd name="T62" fmla="*/ 694 w 1053"/>
                <a:gd name="T63" fmla="*/ 2003 h 2071"/>
                <a:gd name="T64" fmla="*/ 624 w 1053"/>
                <a:gd name="T65" fmla="*/ 1994 h 2071"/>
                <a:gd name="T66" fmla="*/ 570 w 1053"/>
                <a:gd name="T67" fmla="*/ 1976 h 2071"/>
                <a:gd name="T68" fmla="*/ 521 w 1053"/>
                <a:gd name="T69" fmla="*/ 1949 h 2071"/>
                <a:gd name="T70" fmla="*/ 455 w 1053"/>
                <a:gd name="T71" fmla="*/ 1888 h 2071"/>
                <a:gd name="T72" fmla="*/ 423 w 1053"/>
                <a:gd name="T73" fmla="*/ 1839 h 2071"/>
                <a:gd name="T74" fmla="*/ 400 w 1053"/>
                <a:gd name="T75" fmla="*/ 1785 h 2071"/>
                <a:gd name="T76" fmla="*/ 442 w 1053"/>
                <a:gd name="T77" fmla="*/ 1463 h 2071"/>
                <a:gd name="T78" fmla="*/ 148 w 1053"/>
                <a:gd name="T79" fmla="*/ 1474 h 2071"/>
                <a:gd name="T80" fmla="*/ 202 w 1053"/>
                <a:gd name="T81" fmla="*/ 1317 h 2071"/>
                <a:gd name="T82" fmla="*/ 170 w 1053"/>
                <a:gd name="T83" fmla="*/ 1249 h 2071"/>
                <a:gd name="T84" fmla="*/ 89 w 1053"/>
                <a:gd name="T85" fmla="*/ 979 h 2071"/>
                <a:gd name="T86" fmla="*/ 116 w 1053"/>
                <a:gd name="T87" fmla="*/ 912 h 2071"/>
                <a:gd name="T88" fmla="*/ 163 w 1053"/>
                <a:gd name="T89" fmla="*/ 851 h 2071"/>
                <a:gd name="T90" fmla="*/ 228 w 1053"/>
                <a:gd name="T91" fmla="*/ 805 h 2071"/>
                <a:gd name="T92" fmla="*/ 234 w 1053"/>
                <a:gd name="T93" fmla="*/ 727 h 2071"/>
                <a:gd name="T94" fmla="*/ 617 w 1053"/>
                <a:gd name="T95" fmla="*/ 415 h 2071"/>
                <a:gd name="T96" fmla="*/ 1002 w 1053"/>
                <a:gd name="T97" fmla="*/ 347 h 2071"/>
                <a:gd name="T98" fmla="*/ 797 w 1053"/>
                <a:gd name="T99" fmla="*/ 398 h 2071"/>
                <a:gd name="T100" fmla="*/ 626 w 1053"/>
                <a:gd name="T101" fmla="*/ 740 h 2071"/>
                <a:gd name="T102" fmla="*/ 660 w 1053"/>
                <a:gd name="T103" fmla="*/ 979 h 2071"/>
                <a:gd name="T104" fmla="*/ 660 w 1053"/>
                <a:gd name="T105" fmla="*/ 979 h 2071"/>
                <a:gd name="T106" fmla="*/ 831 w 1053"/>
                <a:gd name="T107" fmla="*/ 1149 h 2071"/>
                <a:gd name="T108" fmla="*/ 626 w 1053"/>
                <a:gd name="T109" fmla="*/ 1627 h 20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053" h="2071">
                  <a:moveTo>
                    <a:pt x="1053" y="259"/>
                  </a:moveTo>
                  <a:cubicBezTo>
                    <a:pt x="1053" y="259"/>
                    <a:pt x="1049" y="231"/>
                    <a:pt x="1035" y="203"/>
                  </a:cubicBezTo>
                  <a:cubicBezTo>
                    <a:pt x="1034" y="201"/>
                    <a:pt x="1033" y="200"/>
                    <a:pt x="1033" y="198"/>
                  </a:cubicBezTo>
                  <a:cubicBezTo>
                    <a:pt x="966" y="69"/>
                    <a:pt x="821" y="0"/>
                    <a:pt x="679" y="30"/>
                  </a:cubicBezTo>
                  <a:cubicBezTo>
                    <a:pt x="534" y="60"/>
                    <a:pt x="428" y="184"/>
                    <a:pt x="422" y="332"/>
                  </a:cubicBezTo>
                  <a:cubicBezTo>
                    <a:pt x="414" y="333"/>
                    <a:pt x="406" y="334"/>
                    <a:pt x="398" y="336"/>
                  </a:cubicBezTo>
                  <a:cubicBezTo>
                    <a:pt x="397" y="336"/>
                    <a:pt x="395" y="336"/>
                    <a:pt x="393" y="337"/>
                  </a:cubicBezTo>
                  <a:cubicBezTo>
                    <a:pt x="384" y="338"/>
                    <a:pt x="374" y="341"/>
                    <a:pt x="365" y="344"/>
                  </a:cubicBezTo>
                  <a:cubicBezTo>
                    <a:pt x="362" y="345"/>
                    <a:pt x="359" y="346"/>
                    <a:pt x="356" y="347"/>
                  </a:cubicBezTo>
                  <a:cubicBezTo>
                    <a:pt x="350" y="349"/>
                    <a:pt x="344" y="351"/>
                    <a:pt x="338" y="354"/>
                  </a:cubicBezTo>
                  <a:cubicBezTo>
                    <a:pt x="334" y="355"/>
                    <a:pt x="331" y="357"/>
                    <a:pt x="327" y="359"/>
                  </a:cubicBezTo>
                  <a:cubicBezTo>
                    <a:pt x="322" y="361"/>
                    <a:pt x="317" y="363"/>
                    <a:pt x="312" y="366"/>
                  </a:cubicBezTo>
                  <a:cubicBezTo>
                    <a:pt x="308" y="368"/>
                    <a:pt x="304" y="370"/>
                    <a:pt x="301" y="372"/>
                  </a:cubicBezTo>
                  <a:cubicBezTo>
                    <a:pt x="296" y="375"/>
                    <a:pt x="291" y="378"/>
                    <a:pt x="287" y="381"/>
                  </a:cubicBezTo>
                  <a:cubicBezTo>
                    <a:pt x="283" y="383"/>
                    <a:pt x="280" y="386"/>
                    <a:pt x="277" y="388"/>
                  </a:cubicBezTo>
                  <a:cubicBezTo>
                    <a:pt x="272" y="391"/>
                    <a:pt x="268" y="394"/>
                    <a:pt x="264" y="398"/>
                  </a:cubicBezTo>
                  <a:cubicBezTo>
                    <a:pt x="260" y="400"/>
                    <a:pt x="257" y="403"/>
                    <a:pt x="254" y="406"/>
                  </a:cubicBezTo>
                  <a:cubicBezTo>
                    <a:pt x="250" y="409"/>
                    <a:pt x="246" y="413"/>
                    <a:pt x="242" y="417"/>
                  </a:cubicBezTo>
                  <a:cubicBezTo>
                    <a:pt x="239" y="420"/>
                    <a:pt x="236" y="423"/>
                    <a:pt x="233" y="426"/>
                  </a:cubicBezTo>
                  <a:cubicBezTo>
                    <a:pt x="230" y="430"/>
                    <a:pt x="226" y="433"/>
                    <a:pt x="223" y="437"/>
                  </a:cubicBezTo>
                  <a:cubicBezTo>
                    <a:pt x="220" y="441"/>
                    <a:pt x="217" y="444"/>
                    <a:pt x="215" y="447"/>
                  </a:cubicBezTo>
                  <a:cubicBezTo>
                    <a:pt x="211" y="451"/>
                    <a:pt x="208" y="456"/>
                    <a:pt x="205" y="460"/>
                  </a:cubicBezTo>
                  <a:cubicBezTo>
                    <a:pt x="203" y="463"/>
                    <a:pt x="200" y="467"/>
                    <a:pt x="198" y="471"/>
                  </a:cubicBezTo>
                  <a:cubicBezTo>
                    <a:pt x="195" y="475"/>
                    <a:pt x="192" y="480"/>
                    <a:pt x="190" y="484"/>
                  </a:cubicBezTo>
                  <a:cubicBezTo>
                    <a:pt x="187" y="488"/>
                    <a:pt x="185" y="492"/>
                    <a:pt x="183" y="495"/>
                  </a:cubicBezTo>
                  <a:cubicBezTo>
                    <a:pt x="181" y="500"/>
                    <a:pt x="178" y="505"/>
                    <a:pt x="176" y="510"/>
                  </a:cubicBezTo>
                  <a:cubicBezTo>
                    <a:pt x="174" y="514"/>
                    <a:pt x="173" y="518"/>
                    <a:pt x="171" y="522"/>
                  </a:cubicBezTo>
                  <a:cubicBezTo>
                    <a:pt x="169" y="527"/>
                    <a:pt x="167" y="532"/>
                    <a:pt x="165" y="537"/>
                  </a:cubicBezTo>
                  <a:cubicBezTo>
                    <a:pt x="164" y="541"/>
                    <a:pt x="163" y="545"/>
                    <a:pt x="161" y="549"/>
                  </a:cubicBezTo>
                  <a:cubicBezTo>
                    <a:pt x="160" y="555"/>
                    <a:pt x="158" y="560"/>
                    <a:pt x="157" y="566"/>
                  </a:cubicBezTo>
                  <a:cubicBezTo>
                    <a:pt x="156" y="570"/>
                    <a:pt x="155" y="574"/>
                    <a:pt x="154" y="578"/>
                  </a:cubicBezTo>
                  <a:cubicBezTo>
                    <a:pt x="153" y="584"/>
                    <a:pt x="152" y="591"/>
                    <a:pt x="151" y="597"/>
                  </a:cubicBezTo>
                  <a:cubicBezTo>
                    <a:pt x="151" y="601"/>
                    <a:pt x="150" y="604"/>
                    <a:pt x="150" y="607"/>
                  </a:cubicBezTo>
                  <a:cubicBezTo>
                    <a:pt x="149" y="617"/>
                    <a:pt x="148" y="627"/>
                    <a:pt x="148" y="637"/>
                  </a:cubicBezTo>
                  <a:cubicBezTo>
                    <a:pt x="148" y="679"/>
                    <a:pt x="156" y="719"/>
                    <a:pt x="172" y="757"/>
                  </a:cubicBezTo>
                  <a:cubicBezTo>
                    <a:pt x="170" y="759"/>
                    <a:pt x="168" y="760"/>
                    <a:pt x="166" y="762"/>
                  </a:cubicBezTo>
                  <a:cubicBezTo>
                    <a:pt x="161" y="765"/>
                    <a:pt x="156" y="769"/>
                    <a:pt x="151" y="773"/>
                  </a:cubicBezTo>
                  <a:cubicBezTo>
                    <a:pt x="138" y="782"/>
                    <a:pt x="126" y="792"/>
                    <a:pt x="115" y="803"/>
                  </a:cubicBezTo>
                  <a:cubicBezTo>
                    <a:pt x="114" y="804"/>
                    <a:pt x="113" y="805"/>
                    <a:pt x="111" y="806"/>
                  </a:cubicBezTo>
                  <a:cubicBezTo>
                    <a:pt x="105" y="812"/>
                    <a:pt x="99" y="819"/>
                    <a:pt x="93" y="826"/>
                  </a:cubicBezTo>
                  <a:cubicBezTo>
                    <a:pt x="91" y="828"/>
                    <a:pt x="89" y="831"/>
                    <a:pt x="87" y="833"/>
                  </a:cubicBezTo>
                  <a:cubicBezTo>
                    <a:pt x="82" y="840"/>
                    <a:pt x="76" y="847"/>
                    <a:pt x="71" y="855"/>
                  </a:cubicBezTo>
                  <a:cubicBezTo>
                    <a:pt x="70" y="857"/>
                    <a:pt x="69" y="859"/>
                    <a:pt x="67" y="861"/>
                  </a:cubicBezTo>
                  <a:cubicBezTo>
                    <a:pt x="52" y="884"/>
                    <a:pt x="40" y="908"/>
                    <a:pt x="31" y="934"/>
                  </a:cubicBezTo>
                  <a:cubicBezTo>
                    <a:pt x="29" y="940"/>
                    <a:pt x="27" y="946"/>
                    <a:pt x="25" y="952"/>
                  </a:cubicBezTo>
                  <a:cubicBezTo>
                    <a:pt x="24" y="958"/>
                    <a:pt x="22" y="963"/>
                    <a:pt x="21" y="969"/>
                  </a:cubicBezTo>
                  <a:cubicBezTo>
                    <a:pt x="19" y="977"/>
                    <a:pt x="18" y="985"/>
                    <a:pt x="16" y="993"/>
                  </a:cubicBezTo>
                  <a:cubicBezTo>
                    <a:pt x="16" y="998"/>
                    <a:pt x="15" y="1002"/>
                    <a:pt x="14" y="1007"/>
                  </a:cubicBezTo>
                  <a:cubicBezTo>
                    <a:pt x="0" y="1119"/>
                    <a:pt x="43" y="1230"/>
                    <a:pt x="128" y="1303"/>
                  </a:cubicBezTo>
                  <a:cubicBezTo>
                    <a:pt x="113" y="1328"/>
                    <a:pt x="101" y="1355"/>
                    <a:pt x="93" y="1383"/>
                  </a:cubicBezTo>
                  <a:cubicBezTo>
                    <a:pt x="93" y="1384"/>
                    <a:pt x="92" y="1386"/>
                    <a:pt x="92" y="1387"/>
                  </a:cubicBezTo>
                  <a:cubicBezTo>
                    <a:pt x="88" y="1400"/>
                    <a:pt x="85" y="1413"/>
                    <a:pt x="84" y="1426"/>
                  </a:cubicBezTo>
                  <a:cubicBezTo>
                    <a:pt x="83" y="1428"/>
                    <a:pt x="83" y="1430"/>
                    <a:pt x="83" y="1433"/>
                  </a:cubicBezTo>
                  <a:cubicBezTo>
                    <a:pt x="81" y="1446"/>
                    <a:pt x="80" y="1460"/>
                    <a:pt x="80" y="1474"/>
                  </a:cubicBezTo>
                  <a:cubicBezTo>
                    <a:pt x="79" y="1625"/>
                    <a:pt x="183" y="1756"/>
                    <a:pt x="331" y="1790"/>
                  </a:cubicBezTo>
                  <a:cubicBezTo>
                    <a:pt x="332" y="1793"/>
                    <a:pt x="333" y="1797"/>
                    <a:pt x="334" y="1801"/>
                  </a:cubicBezTo>
                  <a:cubicBezTo>
                    <a:pt x="335" y="1804"/>
                    <a:pt x="336" y="1808"/>
                    <a:pt x="337" y="1812"/>
                  </a:cubicBezTo>
                  <a:cubicBezTo>
                    <a:pt x="340" y="1820"/>
                    <a:pt x="343" y="1828"/>
                    <a:pt x="346" y="1836"/>
                  </a:cubicBezTo>
                  <a:cubicBezTo>
                    <a:pt x="347" y="1839"/>
                    <a:pt x="348" y="1841"/>
                    <a:pt x="349" y="1844"/>
                  </a:cubicBezTo>
                  <a:cubicBezTo>
                    <a:pt x="363" y="1876"/>
                    <a:pt x="381" y="1906"/>
                    <a:pt x="404" y="1933"/>
                  </a:cubicBezTo>
                  <a:cubicBezTo>
                    <a:pt x="405" y="1934"/>
                    <a:pt x="406" y="1936"/>
                    <a:pt x="408" y="1938"/>
                  </a:cubicBezTo>
                  <a:cubicBezTo>
                    <a:pt x="414" y="1945"/>
                    <a:pt x="420" y="1951"/>
                    <a:pt x="426" y="1958"/>
                  </a:cubicBezTo>
                  <a:cubicBezTo>
                    <a:pt x="428" y="1960"/>
                    <a:pt x="430" y="1962"/>
                    <a:pt x="433" y="1964"/>
                  </a:cubicBezTo>
                  <a:cubicBezTo>
                    <a:pt x="439" y="1970"/>
                    <a:pt x="445" y="1976"/>
                    <a:pt x="451" y="1981"/>
                  </a:cubicBezTo>
                  <a:cubicBezTo>
                    <a:pt x="454" y="1983"/>
                    <a:pt x="456" y="1985"/>
                    <a:pt x="459" y="1988"/>
                  </a:cubicBezTo>
                  <a:cubicBezTo>
                    <a:pt x="465" y="1993"/>
                    <a:pt x="472" y="1998"/>
                    <a:pt x="479" y="2002"/>
                  </a:cubicBezTo>
                  <a:cubicBezTo>
                    <a:pt x="481" y="2004"/>
                    <a:pt x="484" y="2006"/>
                    <a:pt x="486" y="2008"/>
                  </a:cubicBezTo>
                  <a:cubicBezTo>
                    <a:pt x="496" y="2014"/>
                    <a:pt x="505" y="2020"/>
                    <a:pt x="515" y="2025"/>
                  </a:cubicBezTo>
                  <a:cubicBezTo>
                    <a:pt x="517" y="2026"/>
                    <a:pt x="519" y="2027"/>
                    <a:pt x="521" y="2028"/>
                  </a:cubicBezTo>
                  <a:cubicBezTo>
                    <a:pt x="529" y="2032"/>
                    <a:pt x="537" y="2036"/>
                    <a:pt x="545" y="2040"/>
                  </a:cubicBezTo>
                  <a:cubicBezTo>
                    <a:pt x="549" y="2042"/>
                    <a:pt x="554" y="2043"/>
                    <a:pt x="558" y="2045"/>
                  </a:cubicBezTo>
                  <a:cubicBezTo>
                    <a:pt x="564" y="2047"/>
                    <a:pt x="571" y="2050"/>
                    <a:pt x="577" y="2052"/>
                  </a:cubicBezTo>
                  <a:cubicBezTo>
                    <a:pt x="582" y="2053"/>
                    <a:pt x="586" y="2055"/>
                    <a:pt x="591" y="2056"/>
                  </a:cubicBezTo>
                  <a:cubicBezTo>
                    <a:pt x="598" y="2058"/>
                    <a:pt x="604" y="2060"/>
                    <a:pt x="611" y="2061"/>
                  </a:cubicBezTo>
                  <a:cubicBezTo>
                    <a:pt x="615" y="2062"/>
                    <a:pt x="620" y="2063"/>
                    <a:pt x="625" y="2064"/>
                  </a:cubicBezTo>
                  <a:cubicBezTo>
                    <a:pt x="632" y="2066"/>
                    <a:pt x="639" y="2067"/>
                    <a:pt x="647" y="2068"/>
                  </a:cubicBezTo>
                  <a:cubicBezTo>
                    <a:pt x="651" y="2068"/>
                    <a:pt x="655" y="2069"/>
                    <a:pt x="659" y="2069"/>
                  </a:cubicBezTo>
                  <a:cubicBezTo>
                    <a:pt x="671" y="2070"/>
                    <a:pt x="682" y="2071"/>
                    <a:pt x="694" y="2071"/>
                  </a:cubicBezTo>
                  <a:cubicBezTo>
                    <a:pt x="841" y="2071"/>
                    <a:pt x="974" y="1985"/>
                    <a:pt x="1035" y="1853"/>
                  </a:cubicBezTo>
                  <a:cubicBezTo>
                    <a:pt x="1049" y="1825"/>
                    <a:pt x="1053" y="1797"/>
                    <a:pt x="1053" y="1797"/>
                  </a:cubicBezTo>
                  <a:cubicBezTo>
                    <a:pt x="1053" y="1792"/>
                    <a:pt x="1053" y="1792"/>
                    <a:pt x="1053" y="1792"/>
                  </a:cubicBezTo>
                  <a:cubicBezTo>
                    <a:pt x="1053" y="264"/>
                    <a:pt x="1053" y="264"/>
                    <a:pt x="1053" y="264"/>
                  </a:cubicBezTo>
                  <a:lnTo>
                    <a:pt x="1053" y="259"/>
                  </a:lnTo>
                  <a:close/>
                  <a:moveTo>
                    <a:pt x="1002" y="364"/>
                  </a:moveTo>
                  <a:cubicBezTo>
                    <a:pt x="927" y="364"/>
                    <a:pt x="927" y="364"/>
                    <a:pt x="927" y="364"/>
                  </a:cubicBezTo>
                  <a:cubicBezTo>
                    <a:pt x="910" y="317"/>
                    <a:pt x="862" y="289"/>
                    <a:pt x="813" y="298"/>
                  </a:cubicBezTo>
                  <a:cubicBezTo>
                    <a:pt x="764" y="306"/>
                    <a:pt x="728" y="349"/>
                    <a:pt x="728" y="398"/>
                  </a:cubicBezTo>
                  <a:cubicBezTo>
                    <a:pt x="728" y="448"/>
                    <a:pt x="764" y="491"/>
                    <a:pt x="813" y="499"/>
                  </a:cubicBezTo>
                  <a:cubicBezTo>
                    <a:pt x="862" y="508"/>
                    <a:pt x="910" y="480"/>
                    <a:pt x="927" y="433"/>
                  </a:cubicBezTo>
                  <a:cubicBezTo>
                    <a:pt x="1002" y="433"/>
                    <a:pt x="1002" y="433"/>
                    <a:pt x="1002" y="433"/>
                  </a:cubicBezTo>
                  <a:cubicBezTo>
                    <a:pt x="1002" y="558"/>
                    <a:pt x="1002" y="558"/>
                    <a:pt x="1002" y="558"/>
                  </a:cubicBezTo>
                  <a:cubicBezTo>
                    <a:pt x="853" y="766"/>
                    <a:pt x="853" y="766"/>
                    <a:pt x="853" y="766"/>
                  </a:cubicBezTo>
                  <a:cubicBezTo>
                    <a:pt x="728" y="711"/>
                    <a:pt x="728" y="711"/>
                    <a:pt x="728" y="711"/>
                  </a:cubicBezTo>
                  <a:cubicBezTo>
                    <a:pt x="728" y="709"/>
                    <a:pt x="728" y="707"/>
                    <a:pt x="728" y="706"/>
                  </a:cubicBezTo>
                  <a:cubicBezTo>
                    <a:pt x="729" y="656"/>
                    <a:pt x="694" y="613"/>
                    <a:pt x="645" y="603"/>
                  </a:cubicBezTo>
                  <a:cubicBezTo>
                    <a:pt x="596" y="594"/>
                    <a:pt x="547" y="621"/>
                    <a:pt x="529" y="667"/>
                  </a:cubicBezTo>
                  <a:cubicBezTo>
                    <a:pt x="511" y="714"/>
                    <a:pt x="528" y="767"/>
                    <a:pt x="571" y="793"/>
                  </a:cubicBezTo>
                  <a:cubicBezTo>
                    <a:pt x="613" y="819"/>
                    <a:pt x="669" y="811"/>
                    <a:pt x="702" y="774"/>
                  </a:cubicBezTo>
                  <a:cubicBezTo>
                    <a:pt x="826" y="828"/>
                    <a:pt x="826" y="828"/>
                    <a:pt x="826" y="828"/>
                  </a:cubicBezTo>
                  <a:cubicBezTo>
                    <a:pt x="834" y="832"/>
                    <a:pt x="844" y="834"/>
                    <a:pt x="853" y="834"/>
                  </a:cubicBezTo>
                  <a:cubicBezTo>
                    <a:pt x="875" y="834"/>
                    <a:pt x="896" y="823"/>
                    <a:pt x="909" y="805"/>
                  </a:cubicBezTo>
                  <a:cubicBezTo>
                    <a:pt x="1002" y="676"/>
                    <a:pt x="1002" y="676"/>
                    <a:pt x="1002" y="676"/>
                  </a:cubicBezTo>
                  <a:cubicBezTo>
                    <a:pt x="1002" y="945"/>
                    <a:pt x="1002" y="945"/>
                    <a:pt x="1002" y="945"/>
                  </a:cubicBezTo>
                  <a:cubicBezTo>
                    <a:pt x="722" y="945"/>
                    <a:pt x="722" y="945"/>
                    <a:pt x="722" y="945"/>
                  </a:cubicBezTo>
                  <a:cubicBezTo>
                    <a:pt x="706" y="898"/>
                    <a:pt x="657" y="869"/>
                    <a:pt x="608" y="878"/>
                  </a:cubicBezTo>
                  <a:cubicBezTo>
                    <a:pt x="559" y="886"/>
                    <a:pt x="523" y="929"/>
                    <a:pt x="523" y="979"/>
                  </a:cubicBezTo>
                  <a:cubicBezTo>
                    <a:pt x="523" y="1029"/>
                    <a:pt x="559" y="1071"/>
                    <a:pt x="608" y="1080"/>
                  </a:cubicBezTo>
                  <a:cubicBezTo>
                    <a:pt x="657" y="1088"/>
                    <a:pt x="706" y="1060"/>
                    <a:pt x="722" y="1013"/>
                  </a:cubicBezTo>
                  <a:cubicBezTo>
                    <a:pt x="1002" y="1013"/>
                    <a:pt x="1002" y="1013"/>
                    <a:pt x="1002" y="1013"/>
                  </a:cubicBezTo>
                  <a:cubicBezTo>
                    <a:pt x="1002" y="1149"/>
                    <a:pt x="1002" y="1149"/>
                    <a:pt x="1002" y="1149"/>
                  </a:cubicBezTo>
                  <a:cubicBezTo>
                    <a:pt x="927" y="1149"/>
                    <a:pt x="927" y="1149"/>
                    <a:pt x="927" y="1149"/>
                  </a:cubicBezTo>
                  <a:cubicBezTo>
                    <a:pt x="910" y="1102"/>
                    <a:pt x="862" y="1074"/>
                    <a:pt x="813" y="1083"/>
                  </a:cubicBezTo>
                  <a:cubicBezTo>
                    <a:pt x="764" y="1091"/>
                    <a:pt x="728" y="1134"/>
                    <a:pt x="728" y="1184"/>
                  </a:cubicBezTo>
                  <a:cubicBezTo>
                    <a:pt x="728" y="1233"/>
                    <a:pt x="764" y="1276"/>
                    <a:pt x="813" y="1284"/>
                  </a:cubicBezTo>
                  <a:cubicBezTo>
                    <a:pt x="862" y="1293"/>
                    <a:pt x="910" y="1265"/>
                    <a:pt x="927" y="1218"/>
                  </a:cubicBezTo>
                  <a:cubicBezTo>
                    <a:pt x="1002" y="1218"/>
                    <a:pt x="1002" y="1218"/>
                    <a:pt x="1002" y="1218"/>
                  </a:cubicBezTo>
                  <a:cubicBezTo>
                    <a:pt x="1002" y="1354"/>
                    <a:pt x="1002" y="1354"/>
                    <a:pt x="1002" y="1354"/>
                  </a:cubicBezTo>
                  <a:cubicBezTo>
                    <a:pt x="722" y="1354"/>
                    <a:pt x="722" y="1354"/>
                    <a:pt x="722" y="1354"/>
                  </a:cubicBezTo>
                  <a:cubicBezTo>
                    <a:pt x="690" y="1354"/>
                    <a:pt x="662" y="1377"/>
                    <a:pt x="655" y="1409"/>
                  </a:cubicBezTo>
                  <a:cubicBezTo>
                    <a:pt x="631" y="1530"/>
                    <a:pt x="631" y="1530"/>
                    <a:pt x="631" y="1530"/>
                  </a:cubicBezTo>
                  <a:cubicBezTo>
                    <a:pt x="584" y="1544"/>
                    <a:pt x="554" y="1590"/>
                    <a:pt x="560" y="1639"/>
                  </a:cubicBezTo>
                  <a:cubicBezTo>
                    <a:pt x="566" y="1688"/>
                    <a:pt x="606" y="1726"/>
                    <a:pt x="656" y="1728"/>
                  </a:cubicBezTo>
                  <a:cubicBezTo>
                    <a:pt x="705" y="1731"/>
                    <a:pt x="749" y="1698"/>
                    <a:pt x="760" y="1649"/>
                  </a:cubicBezTo>
                  <a:cubicBezTo>
                    <a:pt x="771" y="1601"/>
                    <a:pt x="746" y="1552"/>
                    <a:pt x="700" y="1533"/>
                  </a:cubicBezTo>
                  <a:cubicBezTo>
                    <a:pt x="722" y="1422"/>
                    <a:pt x="722" y="1422"/>
                    <a:pt x="722" y="1422"/>
                  </a:cubicBezTo>
                  <a:cubicBezTo>
                    <a:pt x="1002" y="1422"/>
                    <a:pt x="1002" y="1422"/>
                    <a:pt x="1002" y="1422"/>
                  </a:cubicBezTo>
                  <a:cubicBezTo>
                    <a:pt x="1002" y="1696"/>
                    <a:pt x="1002" y="1696"/>
                    <a:pt x="1002" y="1696"/>
                  </a:cubicBezTo>
                  <a:cubicBezTo>
                    <a:pt x="1001" y="1865"/>
                    <a:pt x="864" y="2003"/>
                    <a:pt x="694" y="2003"/>
                  </a:cubicBezTo>
                  <a:cubicBezTo>
                    <a:pt x="684" y="2003"/>
                    <a:pt x="675" y="2002"/>
                    <a:pt x="665" y="2001"/>
                  </a:cubicBezTo>
                  <a:cubicBezTo>
                    <a:pt x="661" y="2001"/>
                    <a:pt x="658" y="2000"/>
                    <a:pt x="655" y="2000"/>
                  </a:cubicBezTo>
                  <a:cubicBezTo>
                    <a:pt x="648" y="1999"/>
                    <a:pt x="642" y="1998"/>
                    <a:pt x="636" y="1997"/>
                  </a:cubicBezTo>
                  <a:cubicBezTo>
                    <a:pt x="632" y="1996"/>
                    <a:pt x="628" y="1995"/>
                    <a:pt x="624" y="1994"/>
                  </a:cubicBezTo>
                  <a:cubicBezTo>
                    <a:pt x="619" y="1993"/>
                    <a:pt x="614" y="1992"/>
                    <a:pt x="609" y="1990"/>
                  </a:cubicBezTo>
                  <a:cubicBezTo>
                    <a:pt x="605" y="1989"/>
                    <a:pt x="600" y="1988"/>
                    <a:pt x="596" y="1986"/>
                  </a:cubicBezTo>
                  <a:cubicBezTo>
                    <a:pt x="591" y="1985"/>
                    <a:pt x="587" y="1983"/>
                    <a:pt x="582" y="1981"/>
                  </a:cubicBezTo>
                  <a:cubicBezTo>
                    <a:pt x="578" y="1980"/>
                    <a:pt x="574" y="1978"/>
                    <a:pt x="570" y="1976"/>
                  </a:cubicBezTo>
                  <a:cubicBezTo>
                    <a:pt x="565" y="1974"/>
                    <a:pt x="560" y="1972"/>
                    <a:pt x="555" y="1969"/>
                  </a:cubicBezTo>
                  <a:cubicBezTo>
                    <a:pt x="552" y="1967"/>
                    <a:pt x="548" y="1966"/>
                    <a:pt x="545" y="1964"/>
                  </a:cubicBezTo>
                  <a:cubicBezTo>
                    <a:pt x="539" y="1961"/>
                    <a:pt x="534" y="1957"/>
                    <a:pt x="529" y="1954"/>
                  </a:cubicBezTo>
                  <a:cubicBezTo>
                    <a:pt x="526" y="1952"/>
                    <a:pt x="524" y="1951"/>
                    <a:pt x="521" y="1949"/>
                  </a:cubicBezTo>
                  <a:cubicBezTo>
                    <a:pt x="506" y="1939"/>
                    <a:pt x="491" y="1926"/>
                    <a:pt x="477" y="1913"/>
                  </a:cubicBezTo>
                  <a:cubicBezTo>
                    <a:pt x="477" y="1912"/>
                    <a:pt x="477" y="1912"/>
                    <a:pt x="476" y="1911"/>
                  </a:cubicBezTo>
                  <a:cubicBezTo>
                    <a:pt x="470" y="1905"/>
                    <a:pt x="464" y="1899"/>
                    <a:pt x="458" y="1892"/>
                  </a:cubicBezTo>
                  <a:cubicBezTo>
                    <a:pt x="457" y="1891"/>
                    <a:pt x="456" y="1889"/>
                    <a:pt x="455" y="1888"/>
                  </a:cubicBezTo>
                  <a:cubicBezTo>
                    <a:pt x="450" y="1882"/>
                    <a:pt x="446" y="1876"/>
                    <a:pt x="441" y="1869"/>
                  </a:cubicBezTo>
                  <a:cubicBezTo>
                    <a:pt x="440" y="1867"/>
                    <a:pt x="439" y="1866"/>
                    <a:pt x="438" y="1864"/>
                  </a:cubicBezTo>
                  <a:cubicBezTo>
                    <a:pt x="434" y="1858"/>
                    <a:pt x="430" y="1851"/>
                    <a:pt x="426" y="1845"/>
                  </a:cubicBezTo>
                  <a:cubicBezTo>
                    <a:pt x="425" y="1843"/>
                    <a:pt x="424" y="1841"/>
                    <a:pt x="423" y="1839"/>
                  </a:cubicBezTo>
                  <a:cubicBezTo>
                    <a:pt x="419" y="1832"/>
                    <a:pt x="416" y="1826"/>
                    <a:pt x="413" y="1819"/>
                  </a:cubicBezTo>
                  <a:cubicBezTo>
                    <a:pt x="412" y="1817"/>
                    <a:pt x="411" y="1815"/>
                    <a:pt x="410" y="1812"/>
                  </a:cubicBezTo>
                  <a:cubicBezTo>
                    <a:pt x="408" y="1806"/>
                    <a:pt x="405" y="1799"/>
                    <a:pt x="403" y="1792"/>
                  </a:cubicBezTo>
                  <a:cubicBezTo>
                    <a:pt x="402" y="1789"/>
                    <a:pt x="401" y="1787"/>
                    <a:pt x="400" y="1785"/>
                  </a:cubicBezTo>
                  <a:cubicBezTo>
                    <a:pt x="398" y="1777"/>
                    <a:pt x="396" y="1769"/>
                    <a:pt x="394" y="1762"/>
                  </a:cubicBezTo>
                  <a:cubicBezTo>
                    <a:pt x="394" y="1760"/>
                    <a:pt x="394" y="1758"/>
                    <a:pt x="393" y="1757"/>
                  </a:cubicBezTo>
                  <a:cubicBezTo>
                    <a:pt x="376" y="1671"/>
                    <a:pt x="396" y="1581"/>
                    <a:pt x="449" y="1511"/>
                  </a:cubicBezTo>
                  <a:cubicBezTo>
                    <a:pt x="460" y="1496"/>
                    <a:pt x="457" y="1475"/>
                    <a:pt x="442" y="1463"/>
                  </a:cubicBezTo>
                  <a:cubicBezTo>
                    <a:pt x="427" y="1452"/>
                    <a:pt x="405" y="1455"/>
                    <a:pt x="394" y="1470"/>
                  </a:cubicBezTo>
                  <a:cubicBezTo>
                    <a:pt x="345" y="1535"/>
                    <a:pt x="319" y="1614"/>
                    <a:pt x="319" y="1696"/>
                  </a:cubicBezTo>
                  <a:cubicBezTo>
                    <a:pt x="319" y="1702"/>
                    <a:pt x="320" y="1709"/>
                    <a:pt x="320" y="1716"/>
                  </a:cubicBezTo>
                  <a:cubicBezTo>
                    <a:pt x="217" y="1680"/>
                    <a:pt x="148" y="1583"/>
                    <a:pt x="148" y="1474"/>
                  </a:cubicBezTo>
                  <a:cubicBezTo>
                    <a:pt x="148" y="1460"/>
                    <a:pt x="149" y="1446"/>
                    <a:pt x="152" y="1432"/>
                  </a:cubicBezTo>
                  <a:cubicBezTo>
                    <a:pt x="152" y="1430"/>
                    <a:pt x="152" y="1429"/>
                    <a:pt x="153" y="1427"/>
                  </a:cubicBezTo>
                  <a:cubicBezTo>
                    <a:pt x="160" y="1387"/>
                    <a:pt x="177" y="1350"/>
                    <a:pt x="201" y="1318"/>
                  </a:cubicBezTo>
                  <a:cubicBezTo>
                    <a:pt x="202" y="1317"/>
                    <a:pt x="202" y="1317"/>
                    <a:pt x="202" y="1317"/>
                  </a:cubicBezTo>
                  <a:cubicBezTo>
                    <a:pt x="234" y="1275"/>
                    <a:pt x="278" y="1244"/>
                    <a:pt x="329" y="1229"/>
                  </a:cubicBezTo>
                  <a:cubicBezTo>
                    <a:pt x="347" y="1223"/>
                    <a:pt x="357" y="1204"/>
                    <a:pt x="352" y="1186"/>
                  </a:cubicBezTo>
                  <a:cubicBezTo>
                    <a:pt x="346" y="1168"/>
                    <a:pt x="327" y="1158"/>
                    <a:pt x="309" y="1164"/>
                  </a:cubicBezTo>
                  <a:cubicBezTo>
                    <a:pt x="256" y="1180"/>
                    <a:pt x="208" y="1209"/>
                    <a:pt x="170" y="1249"/>
                  </a:cubicBezTo>
                  <a:cubicBezTo>
                    <a:pt x="113" y="1198"/>
                    <a:pt x="80" y="1124"/>
                    <a:pt x="80" y="1047"/>
                  </a:cubicBezTo>
                  <a:cubicBezTo>
                    <a:pt x="80" y="1036"/>
                    <a:pt x="81" y="1024"/>
                    <a:pt x="82" y="1013"/>
                  </a:cubicBezTo>
                  <a:cubicBezTo>
                    <a:pt x="83" y="1009"/>
                    <a:pt x="83" y="1006"/>
                    <a:pt x="84" y="1002"/>
                  </a:cubicBezTo>
                  <a:cubicBezTo>
                    <a:pt x="85" y="994"/>
                    <a:pt x="87" y="987"/>
                    <a:pt x="89" y="979"/>
                  </a:cubicBezTo>
                  <a:cubicBezTo>
                    <a:pt x="90" y="975"/>
                    <a:pt x="91" y="971"/>
                    <a:pt x="92" y="968"/>
                  </a:cubicBezTo>
                  <a:cubicBezTo>
                    <a:pt x="95" y="958"/>
                    <a:pt x="98" y="949"/>
                    <a:pt x="102" y="940"/>
                  </a:cubicBezTo>
                  <a:cubicBezTo>
                    <a:pt x="104" y="935"/>
                    <a:pt x="107" y="930"/>
                    <a:pt x="109" y="925"/>
                  </a:cubicBezTo>
                  <a:cubicBezTo>
                    <a:pt x="111" y="920"/>
                    <a:pt x="114" y="916"/>
                    <a:pt x="116" y="912"/>
                  </a:cubicBezTo>
                  <a:cubicBezTo>
                    <a:pt x="119" y="907"/>
                    <a:pt x="122" y="901"/>
                    <a:pt x="126" y="896"/>
                  </a:cubicBezTo>
                  <a:cubicBezTo>
                    <a:pt x="128" y="893"/>
                    <a:pt x="130" y="890"/>
                    <a:pt x="132" y="887"/>
                  </a:cubicBezTo>
                  <a:cubicBezTo>
                    <a:pt x="139" y="878"/>
                    <a:pt x="146" y="869"/>
                    <a:pt x="154" y="861"/>
                  </a:cubicBezTo>
                  <a:cubicBezTo>
                    <a:pt x="157" y="858"/>
                    <a:pt x="160" y="855"/>
                    <a:pt x="163" y="851"/>
                  </a:cubicBezTo>
                  <a:cubicBezTo>
                    <a:pt x="167" y="847"/>
                    <a:pt x="171" y="843"/>
                    <a:pt x="176" y="840"/>
                  </a:cubicBezTo>
                  <a:cubicBezTo>
                    <a:pt x="181" y="836"/>
                    <a:pt x="186" y="832"/>
                    <a:pt x="191" y="828"/>
                  </a:cubicBezTo>
                  <a:cubicBezTo>
                    <a:pt x="195" y="825"/>
                    <a:pt x="199" y="822"/>
                    <a:pt x="203" y="819"/>
                  </a:cubicBezTo>
                  <a:cubicBezTo>
                    <a:pt x="211" y="814"/>
                    <a:pt x="220" y="809"/>
                    <a:pt x="228" y="805"/>
                  </a:cubicBezTo>
                  <a:cubicBezTo>
                    <a:pt x="267" y="784"/>
                    <a:pt x="309" y="774"/>
                    <a:pt x="353" y="774"/>
                  </a:cubicBezTo>
                  <a:cubicBezTo>
                    <a:pt x="372" y="774"/>
                    <a:pt x="387" y="759"/>
                    <a:pt x="387" y="740"/>
                  </a:cubicBezTo>
                  <a:cubicBezTo>
                    <a:pt x="387" y="721"/>
                    <a:pt x="372" y="706"/>
                    <a:pt x="353" y="706"/>
                  </a:cubicBezTo>
                  <a:cubicBezTo>
                    <a:pt x="312" y="706"/>
                    <a:pt x="272" y="713"/>
                    <a:pt x="234" y="727"/>
                  </a:cubicBezTo>
                  <a:cubicBezTo>
                    <a:pt x="222" y="699"/>
                    <a:pt x="216" y="668"/>
                    <a:pt x="216" y="637"/>
                  </a:cubicBezTo>
                  <a:cubicBezTo>
                    <a:pt x="217" y="553"/>
                    <a:pt x="261" y="475"/>
                    <a:pt x="334" y="432"/>
                  </a:cubicBezTo>
                  <a:cubicBezTo>
                    <a:pt x="407" y="389"/>
                    <a:pt x="497" y="387"/>
                    <a:pt x="571" y="428"/>
                  </a:cubicBezTo>
                  <a:cubicBezTo>
                    <a:pt x="588" y="437"/>
                    <a:pt x="608" y="431"/>
                    <a:pt x="617" y="415"/>
                  </a:cubicBezTo>
                  <a:cubicBezTo>
                    <a:pt x="627" y="399"/>
                    <a:pt x="621" y="378"/>
                    <a:pt x="604" y="369"/>
                  </a:cubicBezTo>
                  <a:cubicBezTo>
                    <a:pt x="569" y="349"/>
                    <a:pt x="530" y="337"/>
                    <a:pt x="490" y="332"/>
                  </a:cubicBezTo>
                  <a:cubicBezTo>
                    <a:pt x="498" y="194"/>
                    <a:pt x="615" y="87"/>
                    <a:pt x="753" y="91"/>
                  </a:cubicBezTo>
                  <a:cubicBezTo>
                    <a:pt x="892" y="95"/>
                    <a:pt x="1002" y="209"/>
                    <a:pt x="1002" y="347"/>
                  </a:cubicBezTo>
                  <a:lnTo>
                    <a:pt x="1002" y="364"/>
                  </a:lnTo>
                  <a:close/>
                  <a:moveTo>
                    <a:pt x="865" y="398"/>
                  </a:moveTo>
                  <a:cubicBezTo>
                    <a:pt x="865" y="417"/>
                    <a:pt x="850" y="433"/>
                    <a:pt x="831" y="433"/>
                  </a:cubicBezTo>
                  <a:cubicBezTo>
                    <a:pt x="812" y="433"/>
                    <a:pt x="797" y="417"/>
                    <a:pt x="797" y="398"/>
                  </a:cubicBezTo>
                  <a:cubicBezTo>
                    <a:pt x="797" y="380"/>
                    <a:pt x="812" y="364"/>
                    <a:pt x="831" y="364"/>
                  </a:cubicBezTo>
                  <a:cubicBezTo>
                    <a:pt x="850" y="364"/>
                    <a:pt x="865" y="380"/>
                    <a:pt x="865" y="398"/>
                  </a:cubicBezTo>
                  <a:close/>
                  <a:moveTo>
                    <a:pt x="660" y="706"/>
                  </a:moveTo>
                  <a:cubicBezTo>
                    <a:pt x="660" y="725"/>
                    <a:pt x="645" y="740"/>
                    <a:pt x="626" y="740"/>
                  </a:cubicBezTo>
                  <a:cubicBezTo>
                    <a:pt x="607" y="740"/>
                    <a:pt x="592" y="725"/>
                    <a:pt x="592" y="706"/>
                  </a:cubicBezTo>
                  <a:cubicBezTo>
                    <a:pt x="592" y="687"/>
                    <a:pt x="607" y="672"/>
                    <a:pt x="626" y="672"/>
                  </a:cubicBezTo>
                  <a:cubicBezTo>
                    <a:pt x="645" y="672"/>
                    <a:pt x="660" y="687"/>
                    <a:pt x="660" y="706"/>
                  </a:cubicBezTo>
                  <a:close/>
                  <a:moveTo>
                    <a:pt x="660" y="979"/>
                  </a:moveTo>
                  <a:cubicBezTo>
                    <a:pt x="660" y="998"/>
                    <a:pt x="645" y="1013"/>
                    <a:pt x="626" y="1013"/>
                  </a:cubicBezTo>
                  <a:cubicBezTo>
                    <a:pt x="607" y="1013"/>
                    <a:pt x="592" y="998"/>
                    <a:pt x="592" y="979"/>
                  </a:cubicBezTo>
                  <a:cubicBezTo>
                    <a:pt x="592" y="960"/>
                    <a:pt x="607" y="945"/>
                    <a:pt x="626" y="945"/>
                  </a:cubicBezTo>
                  <a:cubicBezTo>
                    <a:pt x="645" y="945"/>
                    <a:pt x="660" y="960"/>
                    <a:pt x="660" y="979"/>
                  </a:cubicBezTo>
                  <a:close/>
                  <a:moveTo>
                    <a:pt x="865" y="1184"/>
                  </a:moveTo>
                  <a:cubicBezTo>
                    <a:pt x="865" y="1202"/>
                    <a:pt x="850" y="1218"/>
                    <a:pt x="831" y="1218"/>
                  </a:cubicBezTo>
                  <a:cubicBezTo>
                    <a:pt x="812" y="1218"/>
                    <a:pt x="797" y="1202"/>
                    <a:pt x="797" y="1184"/>
                  </a:cubicBezTo>
                  <a:cubicBezTo>
                    <a:pt x="797" y="1165"/>
                    <a:pt x="812" y="1149"/>
                    <a:pt x="831" y="1149"/>
                  </a:cubicBezTo>
                  <a:cubicBezTo>
                    <a:pt x="850" y="1149"/>
                    <a:pt x="865" y="1165"/>
                    <a:pt x="865" y="1184"/>
                  </a:cubicBezTo>
                  <a:close/>
                  <a:moveTo>
                    <a:pt x="694" y="1627"/>
                  </a:moveTo>
                  <a:cubicBezTo>
                    <a:pt x="694" y="1646"/>
                    <a:pt x="679" y="1661"/>
                    <a:pt x="660" y="1661"/>
                  </a:cubicBezTo>
                  <a:cubicBezTo>
                    <a:pt x="641" y="1661"/>
                    <a:pt x="626" y="1646"/>
                    <a:pt x="626" y="1627"/>
                  </a:cubicBezTo>
                  <a:cubicBezTo>
                    <a:pt x="626" y="1608"/>
                    <a:pt x="641" y="1593"/>
                    <a:pt x="660" y="1593"/>
                  </a:cubicBezTo>
                  <a:cubicBezTo>
                    <a:pt x="679" y="1593"/>
                    <a:pt x="694" y="1608"/>
                    <a:pt x="694" y="1627"/>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grpSp>
      <p:cxnSp>
        <p:nvCxnSpPr>
          <p:cNvPr id="37" name="Straight Connector 36">
            <a:extLst>
              <a:ext uri="{FF2B5EF4-FFF2-40B4-BE49-F238E27FC236}">
                <a16:creationId xmlns:a16="http://schemas.microsoft.com/office/drawing/2014/main" id="{61CB3F92-776C-42D6-A1F0-BF7915760C98}"/>
              </a:ext>
            </a:extLst>
          </p:cNvPr>
          <p:cNvCxnSpPr>
            <a:cxnSpLocks/>
          </p:cNvCxnSpPr>
          <p:nvPr/>
        </p:nvCxnSpPr>
        <p:spPr>
          <a:xfrm>
            <a:off x="5656404" y="2718264"/>
            <a:ext cx="0" cy="3451240"/>
          </a:xfrm>
          <a:prstGeom prst="line">
            <a:avLst/>
          </a:prstGeom>
          <a:ln>
            <a:solidFill>
              <a:schemeClr val="bg1">
                <a:lumMod val="85000"/>
              </a:schemeClr>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38" name="Rectangle: Rounded Corners 37">
            <a:extLst>
              <a:ext uri="{FF2B5EF4-FFF2-40B4-BE49-F238E27FC236}">
                <a16:creationId xmlns:a16="http://schemas.microsoft.com/office/drawing/2014/main" id="{9235AF88-E328-48F1-A793-D534C069D9E1}"/>
              </a:ext>
            </a:extLst>
          </p:cNvPr>
          <p:cNvSpPr/>
          <p:nvPr/>
        </p:nvSpPr>
        <p:spPr>
          <a:xfrm>
            <a:off x="1758660" y="4127459"/>
            <a:ext cx="3585883" cy="632850"/>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IN" sz="1600" dirty="0">
                <a:solidFill>
                  <a:schemeClr val="tx1"/>
                </a:solidFill>
              </a:rPr>
              <a:t>No audio and video support in HTML</a:t>
            </a:r>
          </a:p>
        </p:txBody>
      </p:sp>
      <p:sp>
        <p:nvSpPr>
          <p:cNvPr id="39" name="Rectangle: Rounded Corners 38">
            <a:extLst>
              <a:ext uri="{FF2B5EF4-FFF2-40B4-BE49-F238E27FC236}">
                <a16:creationId xmlns:a16="http://schemas.microsoft.com/office/drawing/2014/main" id="{D9AA742B-C89C-427A-A649-AD6F209CB5F9}"/>
              </a:ext>
            </a:extLst>
          </p:cNvPr>
          <p:cNvSpPr/>
          <p:nvPr/>
        </p:nvSpPr>
        <p:spPr>
          <a:xfrm>
            <a:off x="1751078" y="4843083"/>
            <a:ext cx="3585883" cy="632850"/>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IN" sz="1600" dirty="0">
                <a:solidFill>
                  <a:schemeClr val="tx1"/>
                </a:solidFill>
              </a:rPr>
              <a:t>It does not support all major browsers.</a:t>
            </a:r>
          </a:p>
        </p:txBody>
      </p:sp>
      <p:sp>
        <p:nvSpPr>
          <p:cNvPr id="40" name="Rectangle: Rounded Corners 39">
            <a:extLst>
              <a:ext uri="{FF2B5EF4-FFF2-40B4-BE49-F238E27FC236}">
                <a16:creationId xmlns:a16="http://schemas.microsoft.com/office/drawing/2014/main" id="{991AB522-FB74-456C-BB3A-D19E48272114}"/>
              </a:ext>
            </a:extLst>
          </p:cNvPr>
          <p:cNvSpPr/>
          <p:nvPr/>
        </p:nvSpPr>
        <p:spPr>
          <a:xfrm>
            <a:off x="1758660" y="5558707"/>
            <a:ext cx="3585883" cy="632850"/>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IN" sz="1600" dirty="0">
                <a:solidFill>
                  <a:schemeClr val="tx1"/>
                </a:solidFill>
              </a:rPr>
              <a:t>It does not allow JavaScript to run in background.</a:t>
            </a:r>
          </a:p>
        </p:txBody>
      </p:sp>
      <p:sp>
        <p:nvSpPr>
          <p:cNvPr id="41" name="Rectangle: Rounded Corners 40">
            <a:extLst>
              <a:ext uri="{FF2B5EF4-FFF2-40B4-BE49-F238E27FC236}">
                <a16:creationId xmlns:a16="http://schemas.microsoft.com/office/drawing/2014/main" id="{9BB8FBE0-6A9E-4039-9896-800D5C8DEAA9}"/>
              </a:ext>
            </a:extLst>
          </p:cNvPr>
          <p:cNvSpPr/>
          <p:nvPr/>
        </p:nvSpPr>
        <p:spPr>
          <a:xfrm>
            <a:off x="5975847" y="5566366"/>
            <a:ext cx="3585883" cy="632850"/>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IN" sz="1600" dirty="0">
                <a:solidFill>
                  <a:schemeClr val="tx1"/>
                </a:solidFill>
              </a:rPr>
              <a:t>It allows JavaScript to run in background.</a:t>
            </a:r>
          </a:p>
        </p:txBody>
      </p:sp>
      <p:sp>
        <p:nvSpPr>
          <p:cNvPr id="42" name="Arrow: Chevron 41">
            <a:extLst>
              <a:ext uri="{FF2B5EF4-FFF2-40B4-BE49-F238E27FC236}">
                <a16:creationId xmlns:a16="http://schemas.microsoft.com/office/drawing/2014/main" id="{574B35CC-D7D8-43C8-A43F-E0152DBF01EC}"/>
              </a:ext>
            </a:extLst>
          </p:cNvPr>
          <p:cNvSpPr/>
          <p:nvPr/>
        </p:nvSpPr>
        <p:spPr>
          <a:xfrm>
            <a:off x="2303046" y="2008884"/>
            <a:ext cx="2481948" cy="560293"/>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IN" sz="2000" dirty="0">
                <a:solidFill>
                  <a:schemeClr val="bg1"/>
                </a:solidFill>
                <a:latin typeface="Arial" panose="020B0604020202020204" pitchFamily="34" charset="0"/>
                <a:ea typeface="Open Sans" panose="020B0606030504020204" pitchFamily="34" charset="0"/>
                <a:cs typeface="Arial" panose="020B0604020202020204" pitchFamily="34" charset="0"/>
              </a:rPr>
              <a:t>HTML</a:t>
            </a:r>
          </a:p>
        </p:txBody>
      </p:sp>
      <p:sp>
        <p:nvSpPr>
          <p:cNvPr id="43" name="Rectangle: Rounded Corners 42">
            <a:extLst>
              <a:ext uri="{FF2B5EF4-FFF2-40B4-BE49-F238E27FC236}">
                <a16:creationId xmlns:a16="http://schemas.microsoft.com/office/drawing/2014/main" id="{8AD0365D-E991-42AF-A68B-92605B191B5E}"/>
              </a:ext>
            </a:extLst>
          </p:cNvPr>
          <p:cNvSpPr/>
          <p:nvPr/>
        </p:nvSpPr>
        <p:spPr>
          <a:xfrm>
            <a:off x="1758660" y="2698292"/>
            <a:ext cx="3585883" cy="632850"/>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IN" sz="1600" dirty="0">
                <a:solidFill>
                  <a:schemeClr val="tx1"/>
                </a:solidFill>
              </a:rPr>
              <a:t>No standardized process to handle structurally incorrect HTML code</a:t>
            </a:r>
          </a:p>
        </p:txBody>
      </p:sp>
      <p:sp>
        <p:nvSpPr>
          <p:cNvPr id="44" name="Rectangle: Rounded Corners 43">
            <a:extLst>
              <a:ext uri="{FF2B5EF4-FFF2-40B4-BE49-F238E27FC236}">
                <a16:creationId xmlns:a16="http://schemas.microsoft.com/office/drawing/2014/main" id="{1D846756-9C25-4DBF-8E15-5136B688881E}"/>
              </a:ext>
            </a:extLst>
          </p:cNvPr>
          <p:cNvSpPr/>
          <p:nvPr/>
        </p:nvSpPr>
        <p:spPr>
          <a:xfrm>
            <a:off x="5966878" y="2674955"/>
            <a:ext cx="3585881" cy="648528"/>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IN" sz="1600" dirty="0">
                <a:solidFill>
                  <a:schemeClr val="tx1"/>
                </a:solidFill>
              </a:rPr>
              <a:t>It supports persistent error handling via improvised error handling process.</a:t>
            </a:r>
          </a:p>
        </p:txBody>
      </p:sp>
      <p:sp>
        <p:nvSpPr>
          <p:cNvPr id="45" name="Arrow: Chevron 44">
            <a:extLst>
              <a:ext uri="{FF2B5EF4-FFF2-40B4-BE49-F238E27FC236}">
                <a16:creationId xmlns:a16="http://schemas.microsoft.com/office/drawing/2014/main" id="{E30B9313-E943-477F-BD9E-C521AACBE5AD}"/>
              </a:ext>
            </a:extLst>
          </p:cNvPr>
          <p:cNvSpPr/>
          <p:nvPr/>
        </p:nvSpPr>
        <p:spPr>
          <a:xfrm flipH="1">
            <a:off x="6528635" y="2008883"/>
            <a:ext cx="2481948" cy="560293"/>
          </a:xfrm>
          <a:prstGeom prst="chevr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IN" sz="2000" dirty="0">
                <a:solidFill>
                  <a:schemeClr val="bg1"/>
                </a:solidFill>
                <a:latin typeface="Arial" panose="020B0604020202020204" pitchFamily="34" charset="0"/>
                <a:ea typeface="Open Sans" panose="020B0606030504020204" pitchFamily="34" charset="0"/>
                <a:cs typeface="Arial" panose="020B0604020202020204" pitchFamily="34" charset="0"/>
              </a:rPr>
              <a:t>HTML 5</a:t>
            </a:r>
          </a:p>
        </p:txBody>
      </p:sp>
      <p:sp>
        <p:nvSpPr>
          <p:cNvPr id="46" name="Rectangle: Rounded Corners 45">
            <a:extLst>
              <a:ext uri="{FF2B5EF4-FFF2-40B4-BE49-F238E27FC236}">
                <a16:creationId xmlns:a16="http://schemas.microsoft.com/office/drawing/2014/main" id="{16123F89-B411-4094-A0B4-00A267E01969}"/>
              </a:ext>
            </a:extLst>
          </p:cNvPr>
          <p:cNvSpPr/>
          <p:nvPr/>
        </p:nvSpPr>
        <p:spPr>
          <a:xfrm>
            <a:off x="1751078" y="3413916"/>
            <a:ext cx="3585883" cy="632850"/>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IN" sz="1600" dirty="0">
                <a:solidFill>
                  <a:schemeClr val="tx1"/>
                </a:solidFill>
              </a:rPr>
              <a:t>It’s not mobile friendly.</a:t>
            </a:r>
          </a:p>
        </p:txBody>
      </p:sp>
      <p:sp>
        <p:nvSpPr>
          <p:cNvPr id="47" name="Rectangle: Rounded Corners 46">
            <a:extLst>
              <a:ext uri="{FF2B5EF4-FFF2-40B4-BE49-F238E27FC236}">
                <a16:creationId xmlns:a16="http://schemas.microsoft.com/office/drawing/2014/main" id="{B4584C3C-D8BB-4C31-9645-C3A3703EB0EC}"/>
              </a:ext>
            </a:extLst>
          </p:cNvPr>
          <p:cNvSpPr/>
          <p:nvPr/>
        </p:nvSpPr>
        <p:spPr>
          <a:xfrm>
            <a:off x="5966878" y="3407621"/>
            <a:ext cx="3585883" cy="632850"/>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IN" sz="1600" dirty="0">
                <a:solidFill>
                  <a:schemeClr val="tx1"/>
                </a:solidFill>
              </a:rPr>
              <a:t>It’s mobile friendly.</a:t>
            </a:r>
          </a:p>
        </p:txBody>
      </p:sp>
      <p:sp>
        <p:nvSpPr>
          <p:cNvPr id="48" name="Rectangle: Rounded Corners 47">
            <a:extLst>
              <a:ext uri="{FF2B5EF4-FFF2-40B4-BE49-F238E27FC236}">
                <a16:creationId xmlns:a16="http://schemas.microsoft.com/office/drawing/2014/main" id="{47DFFD88-39CC-41A0-A268-2B66362E9756}"/>
              </a:ext>
            </a:extLst>
          </p:cNvPr>
          <p:cNvSpPr/>
          <p:nvPr/>
        </p:nvSpPr>
        <p:spPr>
          <a:xfrm>
            <a:off x="5975848" y="4129540"/>
            <a:ext cx="3585883" cy="632850"/>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IN" sz="1600" dirty="0">
                <a:solidFill>
                  <a:schemeClr val="tx1"/>
                </a:solidFill>
              </a:rPr>
              <a:t>Audio/video elements can be integrated directly onto a web page.</a:t>
            </a:r>
          </a:p>
        </p:txBody>
      </p:sp>
      <p:sp>
        <p:nvSpPr>
          <p:cNvPr id="49" name="Rectangle: Rounded Corners 48">
            <a:extLst>
              <a:ext uri="{FF2B5EF4-FFF2-40B4-BE49-F238E27FC236}">
                <a16:creationId xmlns:a16="http://schemas.microsoft.com/office/drawing/2014/main" id="{1D86804B-9C88-4F81-9C21-4AF5E76D897B}"/>
              </a:ext>
            </a:extLst>
          </p:cNvPr>
          <p:cNvSpPr/>
          <p:nvPr/>
        </p:nvSpPr>
        <p:spPr>
          <a:xfrm>
            <a:off x="5966876" y="4845164"/>
            <a:ext cx="3585883" cy="632850"/>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IN" sz="1600" dirty="0">
                <a:solidFill>
                  <a:schemeClr val="tx1"/>
                </a:solidFill>
              </a:rPr>
              <a:t>It support by all major web browsers.</a:t>
            </a:r>
          </a:p>
        </p:txBody>
      </p:sp>
    </p:spTree>
    <p:extLst>
      <p:ext uri="{BB962C8B-B14F-4D97-AF65-F5344CB8AC3E}">
        <p14:creationId xmlns:p14="http://schemas.microsoft.com/office/powerpoint/2010/main" val="17948875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0"/>
            <a:ext cx="7773872"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Some Important Points in HTML</a:t>
            </a:r>
          </a:p>
        </p:txBody>
      </p:sp>
      <p:sp>
        <p:nvSpPr>
          <p:cNvPr id="21" name="Footer Placeholder 45">
            <a:extLst>
              <a:ext uri="{FF2B5EF4-FFF2-40B4-BE49-F238E27FC236}">
                <a16:creationId xmlns:a16="http://schemas.microsoft.com/office/drawing/2014/main" id="{55AEDA44-5AB5-4080-9E48-3B5882DDC7D5}"/>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28" name="Picture 2" descr="Html5 programming. internet website development, web application engineering, script writing. html code optimization, programmer fixing bugs. Free Vector">
            <a:extLst>
              <a:ext uri="{FF2B5EF4-FFF2-40B4-BE49-F238E27FC236}">
                <a16:creationId xmlns:a16="http://schemas.microsoft.com/office/drawing/2014/main" id="{843949D0-4FE8-4BB6-A326-6FD8CAE51D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2487" y="759243"/>
            <a:ext cx="5339513" cy="5339513"/>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24152490-DEAF-4B23-9585-C2EDDC969F3C}"/>
              </a:ext>
            </a:extLst>
          </p:cNvPr>
          <p:cNvSpPr txBox="1"/>
          <p:nvPr/>
        </p:nvSpPr>
        <p:spPr>
          <a:xfrm>
            <a:off x="261764" y="896589"/>
            <a:ext cx="7402230" cy="4185761"/>
          </a:xfrm>
          <a:prstGeom prst="rect">
            <a:avLst/>
          </a:prstGeom>
          <a:noFill/>
        </p:spPr>
        <p:txBody>
          <a:bodyPr wrap="square" rtlCol="0">
            <a:spAutoFit/>
          </a:bodyPr>
          <a:lstStyle/>
          <a:p>
            <a:pPr marL="342900" indent="-342900">
              <a:buFont typeface="Wingdings" panose="05000000000000000000" pitchFamily="2" charset="2"/>
              <a:buChar char="Ø"/>
            </a:pPr>
            <a:r>
              <a:rPr lang="en-US" sz="1900" dirty="0"/>
              <a:t>HTML pages contains a header and a body, the body is what user sees.</a:t>
            </a:r>
          </a:p>
          <a:p>
            <a:pPr marL="342900" indent="-342900">
              <a:buFont typeface="Wingdings" panose="05000000000000000000" pitchFamily="2" charset="2"/>
              <a:buChar char="Ø"/>
            </a:pPr>
            <a:r>
              <a:rPr lang="en-US" sz="1900" dirty="0"/>
              <a:t>HTML is a tree data structure</a:t>
            </a:r>
          </a:p>
          <a:p>
            <a:pPr marL="342900" indent="-342900">
              <a:buFont typeface="Wingdings" panose="05000000000000000000" pitchFamily="2" charset="2"/>
              <a:buChar char="Ø"/>
            </a:pPr>
            <a:r>
              <a:rPr lang="en-US" sz="1900" dirty="0"/>
              <a:t>Each HTML element is called tag, we will have starting and ending tags.</a:t>
            </a:r>
          </a:p>
          <a:p>
            <a:pPr marL="342900" indent="-342900">
              <a:buFont typeface="Wingdings" panose="05000000000000000000" pitchFamily="2" charset="2"/>
              <a:buChar char="Ø"/>
            </a:pPr>
            <a:r>
              <a:rPr lang="en-US" sz="1900" dirty="0"/>
              <a:t>Syntax</a:t>
            </a:r>
          </a:p>
          <a:p>
            <a:pPr marL="800100" lvl="1" indent="-342900">
              <a:buFont typeface="Wingdings" panose="05000000000000000000" pitchFamily="2" charset="2"/>
              <a:buChar char="Ø"/>
            </a:pPr>
            <a:r>
              <a:rPr lang="en-US" sz="1900" dirty="0"/>
              <a:t>&lt;tagName property=“value”&gt;Content&lt;/tagName&gt;</a:t>
            </a:r>
          </a:p>
          <a:p>
            <a:pPr marL="342900" indent="-342900">
              <a:buFont typeface="Wingdings" panose="05000000000000000000" pitchFamily="2" charset="2"/>
              <a:buChar char="Ø"/>
            </a:pPr>
            <a:r>
              <a:rPr lang="en-US" sz="1900" dirty="0"/>
              <a:t>We can excess the </a:t>
            </a:r>
            <a:r>
              <a:rPr lang="en-US" sz="1900" b="1" dirty="0"/>
              <a:t>Browser Dev Tools </a:t>
            </a:r>
            <a:r>
              <a:rPr lang="en-US" sz="1900" dirty="0"/>
              <a:t>and </a:t>
            </a:r>
            <a:r>
              <a:rPr lang="en-US" sz="1900" b="1" dirty="0"/>
              <a:t>Developer Toolbar</a:t>
            </a:r>
            <a:r>
              <a:rPr lang="en-US" sz="1900" dirty="0"/>
              <a:t> by pressing </a:t>
            </a:r>
            <a:r>
              <a:rPr lang="en-US" sz="1900" b="1" dirty="0"/>
              <a:t>F12</a:t>
            </a:r>
            <a:r>
              <a:rPr lang="en-US" sz="1900" dirty="0"/>
              <a:t> in the browser window.</a:t>
            </a:r>
          </a:p>
          <a:p>
            <a:pPr marL="342900" indent="-342900">
              <a:buFont typeface="Wingdings" panose="05000000000000000000" pitchFamily="2" charset="2"/>
              <a:buChar char="Ø"/>
            </a:pPr>
            <a:r>
              <a:rPr lang="en-US" sz="1900" dirty="0"/>
              <a:t>HTML is not a programming language, it’s a markup language.</a:t>
            </a:r>
          </a:p>
          <a:p>
            <a:pPr marL="342900" indent="-342900">
              <a:buFont typeface="Wingdings" panose="05000000000000000000" pitchFamily="2" charset="2"/>
              <a:buChar char="Ø"/>
            </a:pPr>
            <a:r>
              <a:rPr lang="en-US" sz="1900" dirty="0"/>
              <a:t>When we test HTML page in Browser, the generated tree data Structure is known as DOM – Document Object Model.</a:t>
            </a:r>
          </a:p>
          <a:p>
            <a:pPr marL="342900" indent="-342900">
              <a:buFont typeface="Wingdings" panose="05000000000000000000" pitchFamily="2" charset="2"/>
              <a:buChar char="Ø"/>
            </a:pPr>
            <a:r>
              <a:rPr lang="en-US" sz="1900" dirty="0"/>
              <a:t>We can excess the HTML Documentation at </a:t>
            </a:r>
            <a:r>
              <a:rPr lang="en-US" sz="1900" dirty="0">
                <a:hlinkClick r:id="rId4"/>
              </a:rPr>
              <a:t>https://www.w3schools.com/</a:t>
            </a:r>
            <a:endParaRPr lang="en-US" sz="1900" dirty="0"/>
          </a:p>
        </p:txBody>
      </p:sp>
    </p:spTree>
    <p:extLst>
      <p:ext uri="{BB962C8B-B14F-4D97-AF65-F5344CB8AC3E}">
        <p14:creationId xmlns:p14="http://schemas.microsoft.com/office/powerpoint/2010/main" val="19460335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Introduction to Tags in HTML</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69D78144-270C-406D-B846-29AB2DA1176C}"/>
              </a:ext>
            </a:extLst>
          </p:cNvPr>
          <p:cNvSpPr txBox="1"/>
          <p:nvPr/>
        </p:nvSpPr>
        <p:spPr>
          <a:xfrm>
            <a:off x="261764" y="899721"/>
            <a:ext cx="10600200" cy="923330"/>
          </a:xfrm>
          <a:prstGeom prst="rect">
            <a:avLst/>
          </a:prstGeom>
          <a:noFill/>
        </p:spPr>
        <p:txBody>
          <a:bodyPr wrap="square" rtlCol="0">
            <a:spAutoFit/>
          </a:bodyPr>
          <a:lstStyle/>
          <a:p>
            <a:pPr marL="285750" indent="-285750" algn="just">
              <a:buFont typeface="Wingdings" panose="05000000000000000000" pitchFamily="2" charset="2"/>
              <a:buChar char="Ø"/>
            </a:pPr>
            <a:r>
              <a:rPr lang="en-US" b="0" i="0" dirty="0">
                <a:solidFill>
                  <a:srgbClr val="333333"/>
                </a:solidFill>
                <a:effectLst/>
                <a:latin typeface="Calibri (body)"/>
              </a:rPr>
              <a:t>HTML tags are like keywords which defines that how web browser will format and display the content. HTML tags contain three main parts: opening tag, content and closing tag. But some HTML tags are unclosed tags.</a:t>
            </a:r>
          </a:p>
          <a:p>
            <a:pPr marL="285750" indent="-285750" algn="just">
              <a:buFont typeface="Wingdings" panose="05000000000000000000" pitchFamily="2" charset="2"/>
              <a:buChar char="Ø"/>
            </a:pPr>
            <a:r>
              <a:rPr lang="en-US" sz="1800" dirty="0">
                <a:latin typeface="Calibri (body)"/>
              </a:rPr>
              <a:t>We can excess the HTML Tags Documentation at </a:t>
            </a:r>
            <a:r>
              <a:rPr lang="en-US" sz="1800" dirty="0">
                <a:latin typeface="Calibri (body)"/>
                <a:hlinkClick r:id="rId3"/>
              </a:rPr>
              <a:t>https://www.w3schools.com/tags/default.asp</a:t>
            </a:r>
            <a:endParaRPr lang="en-US" b="0" i="0" dirty="0">
              <a:effectLst/>
              <a:latin typeface="Calibri (body)"/>
            </a:endParaRPr>
          </a:p>
        </p:txBody>
      </p:sp>
      <p:sp>
        <p:nvSpPr>
          <p:cNvPr id="137" name="TextBox 45">
            <a:extLst>
              <a:ext uri="{FF2B5EF4-FFF2-40B4-BE49-F238E27FC236}">
                <a16:creationId xmlns:a16="http://schemas.microsoft.com/office/drawing/2014/main" id="{6AD84D05-DC12-4E6C-9932-C7C4482BCC9F}"/>
              </a:ext>
            </a:extLst>
          </p:cNvPr>
          <p:cNvSpPr txBox="1"/>
          <p:nvPr/>
        </p:nvSpPr>
        <p:spPr>
          <a:xfrm>
            <a:off x="3270159" y="1193811"/>
            <a:ext cx="505624" cy="400110"/>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Calibri Light" charset="0"/>
                <a:ea typeface="Calibri Light" charset="0"/>
                <a:cs typeface="Calibri Light" charset="0"/>
              </a:rPr>
              <a:t>01</a:t>
            </a:r>
          </a:p>
        </p:txBody>
      </p:sp>
      <p:sp>
        <p:nvSpPr>
          <p:cNvPr id="138" name="TextBox 46">
            <a:extLst>
              <a:ext uri="{FF2B5EF4-FFF2-40B4-BE49-F238E27FC236}">
                <a16:creationId xmlns:a16="http://schemas.microsoft.com/office/drawing/2014/main" id="{02DAC5F5-1461-40B4-804B-C5192AB138DA}"/>
              </a:ext>
            </a:extLst>
          </p:cNvPr>
          <p:cNvSpPr txBox="1"/>
          <p:nvPr/>
        </p:nvSpPr>
        <p:spPr>
          <a:xfrm>
            <a:off x="3270159" y="1891044"/>
            <a:ext cx="505624" cy="400110"/>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Calibri Light" charset="0"/>
                <a:ea typeface="Calibri Light" charset="0"/>
                <a:cs typeface="Calibri Light" charset="0"/>
              </a:rPr>
              <a:t>01</a:t>
            </a:r>
          </a:p>
        </p:txBody>
      </p:sp>
      <p:sp>
        <p:nvSpPr>
          <p:cNvPr id="144" name="TextBox 52">
            <a:extLst>
              <a:ext uri="{FF2B5EF4-FFF2-40B4-BE49-F238E27FC236}">
                <a16:creationId xmlns:a16="http://schemas.microsoft.com/office/drawing/2014/main" id="{D272B754-EE0C-4E3E-A7FC-BB158E898F4D}"/>
              </a:ext>
            </a:extLst>
          </p:cNvPr>
          <p:cNvSpPr txBox="1"/>
          <p:nvPr/>
        </p:nvSpPr>
        <p:spPr>
          <a:xfrm>
            <a:off x="2448130" y="6093914"/>
            <a:ext cx="505624" cy="400110"/>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Calibri Light" charset="0"/>
                <a:ea typeface="Calibri Light" charset="0"/>
                <a:cs typeface="Calibri Light" charset="0"/>
              </a:rPr>
              <a:t>08</a:t>
            </a:r>
          </a:p>
        </p:txBody>
      </p:sp>
      <p:sp>
        <p:nvSpPr>
          <p:cNvPr id="145" name="TextBox 86">
            <a:extLst>
              <a:ext uri="{FF2B5EF4-FFF2-40B4-BE49-F238E27FC236}">
                <a16:creationId xmlns:a16="http://schemas.microsoft.com/office/drawing/2014/main" id="{EFFF99A1-997D-498B-A285-C6F8CE171859}"/>
              </a:ext>
            </a:extLst>
          </p:cNvPr>
          <p:cNvSpPr txBox="1"/>
          <p:nvPr/>
        </p:nvSpPr>
        <p:spPr>
          <a:xfrm>
            <a:off x="4314914" y="1886917"/>
            <a:ext cx="1152859" cy="369332"/>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n-US" sz="1800" b="0" i="0" dirty="0">
                <a:solidFill>
                  <a:schemeClr val="bg1"/>
                </a:solidFill>
                <a:effectLst/>
                <a:latin typeface="Calibri (body)"/>
                <a:hlinkClick r:id="rId4">
                  <a:extLst>
                    <a:ext uri="{A12FA001-AC4F-418D-AE19-62706E023703}">
                      <ahyp:hlinkClr xmlns:ahyp="http://schemas.microsoft.com/office/drawing/2018/hyperlinkcolor" val="tx"/>
                    </a:ext>
                  </a:extLst>
                </a:hlinkClick>
              </a:rPr>
              <a:t>&lt;br&gt;</a:t>
            </a:r>
            <a:endParaRPr kumimoji="0" lang="en-US" sz="1800" b="1" i="0" u="none" strike="noStrike" kern="1200" cap="none" spc="0" normalizeH="0" baseline="0" noProof="0" dirty="0">
              <a:ln>
                <a:noFill/>
              </a:ln>
              <a:solidFill>
                <a:schemeClr val="bg1"/>
              </a:solidFill>
              <a:effectLst/>
              <a:uLnTx/>
              <a:uFillTx/>
              <a:latin typeface="Calibri (body)"/>
              <a:ea typeface="Calibri Light" charset="0"/>
              <a:cs typeface="Calibri Light" charset="0"/>
            </a:endParaRPr>
          </a:p>
        </p:txBody>
      </p:sp>
      <p:sp>
        <p:nvSpPr>
          <p:cNvPr id="154" name="Oval 153">
            <a:extLst>
              <a:ext uri="{FF2B5EF4-FFF2-40B4-BE49-F238E27FC236}">
                <a16:creationId xmlns:a16="http://schemas.microsoft.com/office/drawing/2014/main" id="{E4545E55-C25F-4EB6-8453-08D1BD4565E6}"/>
              </a:ext>
            </a:extLst>
          </p:cNvPr>
          <p:cNvSpPr/>
          <p:nvPr/>
        </p:nvSpPr>
        <p:spPr>
          <a:xfrm>
            <a:off x="790779" y="2854013"/>
            <a:ext cx="2997228" cy="2997226"/>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5" name="Freeform: Shape 154">
            <a:extLst>
              <a:ext uri="{FF2B5EF4-FFF2-40B4-BE49-F238E27FC236}">
                <a16:creationId xmlns:a16="http://schemas.microsoft.com/office/drawing/2014/main" id="{D07313C7-87AA-4CF6-ACAD-B6E842C65527}"/>
              </a:ext>
            </a:extLst>
          </p:cNvPr>
          <p:cNvSpPr/>
          <p:nvPr/>
        </p:nvSpPr>
        <p:spPr>
          <a:xfrm>
            <a:off x="2194718" y="2854013"/>
            <a:ext cx="1574815" cy="2997226"/>
          </a:xfrm>
          <a:custGeom>
            <a:avLst/>
            <a:gdLst>
              <a:gd name="connsiteX0" fmla="*/ 76201 w 1574815"/>
              <a:gd name="connsiteY0" fmla="*/ 0 h 2997226"/>
              <a:gd name="connsiteX1" fmla="*/ 1574815 w 1574815"/>
              <a:gd name="connsiteY1" fmla="*/ 1498613 h 2997226"/>
              <a:gd name="connsiteX2" fmla="*/ 76201 w 1574815"/>
              <a:gd name="connsiteY2" fmla="*/ 2997226 h 2997226"/>
              <a:gd name="connsiteX3" fmla="*/ 0 w 1574815"/>
              <a:gd name="connsiteY3" fmla="*/ 2993379 h 2997226"/>
              <a:gd name="connsiteX4" fmla="*/ 0 w 1574815"/>
              <a:gd name="connsiteY4" fmla="*/ 3848 h 2997226"/>
              <a:gd name="connsiteX5" fmla="*/ 76201 w 1574815"/>
              <a:gd name="connsiteY5" fmla="*/ 0 h 2997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4815" h="2997226">
                <a:moveTo>
                  <a:pt x="76201" y="0"/>
                </a:moveTo>
                <a:cubicBezTo>
                  <a:pt x="903863" y="0"/>
                  <a:pt x="1574815" y="670952"/>
                  <a:pt x="1574815" y="1498613"/>
                </a:cubicBezTo>
                <a:cubicBezTo>
                  <a:pt x="1574815" y="2326274"/>
                  <a:pt x="903863" y="2997226"/>
                  <a:pt x="76201" y="2997226"/>
                </a:cubicBezTo>
                <a:lnTo>
                  <a:pt x="0" y="2993379"/>
                </a:lnTo>
                <a:lnTo>
                  <a:pt x="0" y="3848"/>
                </a:lnTo>
                <a:lnTo>
                  <a:pt x="76201"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56" name="Oval 155">
            <a:extLst>
              <a:ext uri="{FF2B5EF4-FFF2-40B4-BE49-F238E27FC236}">
                <a16:creationId xmlns:a16="http://schemas.microsoft.com/office/drawing/2014/main" id="{719390BA-9F3E-4C59-92F7-D3B1A40E95D2}"/>
              </a:ext>
            </a:extLst>
          </p:cNvPr>
          <p:cNvSpPr/>
          <p:nvPr/>
        </p:nvSpPr>
        <p:spPr>
          <a:xfrm>
            <a:off x="1136571" y="3199804"/>
            <a:ext cx="2305645" cy="2305644"/>
          </a:xfrm>
          <a:prstGeom prst="ellipse">
            <a:avLst/>
          </a:prstGeom>
          <a:solidFill>
            <a:schemeClr val="bg1"/>
          </a:solidFill>
          <a:ln>
            <a:noFill/>
          </a:ln>
          <a:effectLst>
            <a:outerShdw blurRad="622300" sx="102000" sy="102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7" name="Oval 4">
            <a:extLst>
              <a:ext uri="{FF2B5EF4-FFF2-40B4-BE49-F238E27FC236}">
                <a16:creationId xmlns:a16="http://schemas.microsoft.com/office/drawing/2014/main" id="{BC14A28B-0A90-4241-B3E1-5D3A04A146E4}"/>
              </a:ext>
            </a:extLst>
          </p:cNvPr>
          <p:cNvSpPr/>
          <p:nvPr/>
        </p:nvSpPr>
        <p:spPr>
          <a:xfrm>
            <a:off x="1751372" y="2148529"/>
            <a:ext cx="2407299" cy="4520831"/>
          </a:xfrm>
          <a:custGeom>
            <a:avLst/>
            <a:gdLst>
              <a:gd name="connsiteX0" fmla="*/ 0 w 5342086"/>
              <a:gd name="connsiteY0" fmla="*/ 2671041 h 5342082"/>
              <a:gd name="connsiteX1" fmla="*/ 2671043 w 5342086"/>
              <a:gd name="connsiteY1" fmla="*/ 0 h 5342082"/>
              <a:gd name="connsiteX2" fmla="*/ 5342086 w 5342086"/>
              <a:gd name="connsiteY2" fmla="*/ 2671041 h 5342082"/>
              <a:gd name="connsiteX3" fmla="*/ 2671043 w 5342086"/>
              <a:gd name="connsiteY3" fmla="*/ 5342082 h 5342082"/>
              <a:gd name="connsiteX4" fmla="*/ 0 w 5342086"/>
              <a:gd name="connsiteY4" fmla="*/ 2671041 h 5342082"/>
              <a:gd name="connsiteX0" fmla="*/ 0 w 5342086"/>
              <a:gd name="connsiteY0" fmla="*/ 2671041 h 5342082"/>
              <a:gd name="connsiteX1" fmla="*/ 2671043 w 5342086"/>
              <a:gd name="connsiteY1" fmla="*/ 0 h 5342082"/>
              <a:gd name="connsiteX2" fmla="*/ 5342086 w 5342086"/>
              <a:gd name="connsiteY2" fmla="*/ 2671041 h 5342082"/>
              <a:gd name="connsiteX3" fmla="*/ 2671043 w 5342086"/>
              <a:gd name="connsiteY3" fmla="*/ 5342082 h 5342082"/>
              <a:gd name="connsiteX4" fmla="*/ 91440 w 5342086"/>
              <a:gd name="connsiteY4" fmla="*/ 2762481 h 5342082"/>
              <a:gd name="connsiteX0" fmla="*/ 0 w 5342086"/>
              <a:gd name="connsiteY0" fmla="*/ 2671041 h 5342082"/>
              <a:gd name="connsiteX1" fmla="*/ 2671043 w 5342086"/>
              <a:gd name="connsiteY1" fmla="*/ 0 h 5342082"/>
              <a:gd name="connsiteX2" fmla="*/ 5342086 w 5342086"/>
              <a:gd name="connsiteY2" fmla="*/ 2671041 h 5342082"/>
              <a:gd name="connsiteX3" fmla="*/ 2671043 w 5342086"/>
              <a:gd name="connsiteY3" fmla="*/ 5342082 h 5342082"/>
              <a:gd name="connsiteX0" fmla="*/ 0 w 2671043"/>
              <a:gd name="connsiteY0" fmla="*/ 0 h 5342082"/>
              <a:gd name="connsiteX1" fmla="*/ 2671043 w 2671043"/>
              <a:gd name="connsiteY1" fmla="*/ 2671041 h 5342082"/>
              <a:gd name="connsiteX2" fmla="*/ 0 w 2671043"/>
              <a:gd name="connsiteY2" fmla="*/ 5342082 h 5342082"/>
            </a:gdLst>
            <a:ahLst/>
            <a:cxnLst>
              <a:cxn ang="0">
                <a:pos x="connsiteX0" y="connsiteY0"/>
              </a:cxn>
              <a:cxn ang="0">
                <a:pos x="connsiteX1" y="connsiteY1"/>
              </a:cxn>
              <a:cxn ang="0">
                <a:pos x="connsiteX2" y="connsiteY2"/>
              </a:cxn>
            </a:cxnLst>
            <a:rect l="l" t="t" r="r" b="b"/>
            <a:pathLst>
              <a:path w="2671043" h="5342082">
                <a:moveTo>
                  <a:pt x="0" y="0"/>
                </a:moveTo>
                <a:cubicBezTo>
                  <a:pt x="1475176" y="0"/>
                  <a:pt x="2671043" y="1195866"/>
                  <a:pt x="2671043" y="2671041"/>
                </a:cubicBezTo>
                <a:cubicBezTo>
                  <a:pt x="2671043" y="4146216"/>
                  <a:pt x="1475176" y="5342082"/>
                  <a:pt x="0" y="5342082"/>
                </a:cubicBezTo>
              </a:path>
            </a:pathLst>
          </a:custGeom>
          <a:noFill/>
          <a:ln cap="rnd">
            <a:solidFill>
              <a:schemeClr val="accent5"/>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58" name="Group 157">
            <a:extLst>
              <a:ext uri="{FF2B5EF4-FFF2-40B4-BE49-F238E27FC236}">
                <a16:creationId xmlns:a16="http://schemas.microsoft.com/office/drawing/2014/main" id="{97F7EC43-9DBA-496E-B3E5-5BB643FE47C9}"/>
              </a:ext>
            </a:extLst>
          </p:cNvPr>
          <p:cNvGrpSpPr/>
          <p:nvPr/>
        </p:nvGrpSpPr>
        <p:grpSpPr>
          <a:xfrm>
            <a:off x="1651868" y="2095748"/>
            <a:ext cx="175705" cy="4664784"/>
            <a:chOff x="2237993" y="928247"/>
            <a:chExt cx="192783" cy="5001506"/>
          </a:xfrm>
          <a:solidFill>
            <a:schemeClr val="accent5"/>
          </a:solidFill>
        </p:grpSpPr>
        <p:sp>
          <p:nvSpPr>
            <p:cNvPr id="159" name="Oval 158">
              <a:extLst>
                <a:ext uri="{FF2B5EF4-FFF2-40B4-BE49-F238E27FC236}">
                  <a16:creationId xmlns:a16="http://schemas.microsoft.com/office/drawing/2014/main" id="{2EB5F95B-F006-4613-9315-3EEDD9B79213}"/>
                </a:ext>
              </a:extLst>
            </p:cNvPr>
            <p:cNvSpPr/>
            <p:nvPr/>
          </p:nvSpPr>
          <p:spPr>
            <a:xfrm>
              <a:off x="2237993" y="928247"/>
              <a:ext cx="192783" cy="1927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0" name="Oval 159">
              <a:extLst>
                <a:ext uri="{FF2B5EF4-FFF2-40B4-BE49-F238E27FC236}">
                  <a16:creationId xmlns:a16="http://schemas.microsoft.com/office/drawing/2014/main" id="{863257DE-7D84-4248-BCDF-CFA047427BA9}"/>
                </a:ext>
              </a:extLst>
            </p:cNvPr>
            <p:cNvSpPr/>
            <p:nvPr/>
          </p:nvSpPr>
          <p:spPr>
            <a:xfrm>
              <a:off x="2237993" y="5736970"/>
              <a:ext cx="192783" cy="1927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1" name="Oval 160">
            <a:extLst>
              <a:ext uri="{FF2B5EF4-FFF2-40B4-BE49-F238E27FC236}">
                <a16:creationId xmlns:a16="http://schemas.microsoft.com/office/drawing/2014/main" id="{CD7BF954-0898-4782-89F8-09D14E67CA79}"/>
              </a:ext>
            </a:extLst>
          </p:cNvPr>
          <p:cNvSpPr/>
          <p:nvPr/>
        </p:nvSpPr>
        <p:spPr>
          <a:xfrm>
            <a:off x="3332697" y="2680362"/>
            <a:ext cx="240660" cy="240658"/>
          </a:xfrm>
          <a:prstGeom prst="ellipse">
            <a:avLst/>
          </a:prstGeom>
          <a:solidFill>
            <a:schemeClr val="bg1"/>
          </a:solid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2" name="Rectangle: Rounded Corners 161">
            <a:extLst>
              <a:ext uri="{FF2B5EF4-FFF2-40B4-BE49-F238E27FC236}">
                <a16:creationId xmlns:a16="http://schemas.microsoft.com/office/drawing/2014/main" id="{98BBE9AF-1A64-491B-9155-0D38DA984A5E}"/>
              </a:ext>
            </a:extLst>
          </p:cNvPr>
          <p:cNvSpPr/>
          <p:nvPr/>
        </p:nvSpPr>
        <p:spPr>
          <a:xfrm>
            <a:off x="4675183" y="1835311"/>
            <a:ext cx="3951581" cy="824848"/>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3" name="Rectangle: Rounded Corners 162">
            <a:extLst>
              <a:ext uri="{FF2B5EF4-FFF2-40B4-BE49-F238E27FC236}">
                <a16:creationId xmlns:a16="http://schemas.microsoft.com/office/drawing/2014/main" id="{31F2A12C-517D-4A37-B190-B510CEC89C5D}"/>
              </a:ext>
            </a:extLst>
          </p:cNvPr>
          <p:cNvSpPr/>
          <p:nvPr/>
        </p:nvSpPr>
        <p:spPr>
          <a:xfrm>
            <a:off x="5011273" y="5927354"/>
            <a:ext cx="4147175" cy="824848"/>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4" name="Rectangle: Rounded Corners 163">
            <a:extLst>
              <a:ext uri="{FF2B5EF4-FFF2-40B4-BE49-F238E27FC236}">
                <a16:creationId xmlns:a16="http://schemas.microsoft.com/office/drawing/2014/main" id="{49EE52AE-5272-4F69-AD46-8493D71DDCA0}"/>
              </a:ext>
            </a:extLst>
          </p:cNvPr>
          <p:cNvSpPr/>
          <p:nvPr/>
        </p:nvSpPr>
        <p:spPr>
          <a:xfrm>
            <a:off x="5238794" y="2850811"/>
            <a:ext cx="4147175" cy="824848"/>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5" name="Rectangle: Rounded Corners 164">
            <a:extLst>
              <a:ext uri="{FF2B5EF4-FFF2-40B4-BE49-F238E27FC236}">
                <a16:creationId xmlns:a16="http://schemas.microsoft.com/office/drawing/2014/main" id="{2060E92D-4BCE-4FE1-86F7-16F7C01C19DC}"/>
              </a:ext>
            </a:extLst>
          </p:cNvPr>
          <p:cNvSpPr/>
          <p:nvPr/>
        </p:nvSpPr>
        <p:spPr>
          <a:xfrm>
            <a:off x="5347904" y="4890114"/>
            <a:ext cx="4147175" cy="824848"/>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6" name="Rectangle: Rounded Corners 165">
            <a:extLst>
              <a:ext uri="{FF2B5EF4-FFF2-40B4-BE49-F238E27FC236}">
                <a16:creationId xmlns:a16="http://schemas.microsoft.com/office/drawing/2014/main" id="{6DFA817D-EBC6-4057-883D-CA0206441011}"/>
              </a:ext>
            </a:extLst>
          </p:cNvPr>
          <p:cNvSpPr/>
          <p:nvPr/>
        </p:nvSpPr>
        <p:spPr>
          <a:xfrm>
            <a:off x="5625293" y="3903258"/>
            <a:ext cx="4147175" cy="824848"/>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7" name="Oval 166">
            <a:extLst>
              <a:ext uri="{FF2B5EF4-FFF2-40B4-BE49-F238E27FC236}">
                <a16:creationId xmlns:a16="http://schemas.microsoft.com/office/drawing/2014/main" id="{3318E82B-DB01-4B96-BF4C-69B19E6E404A}"/>
              </a:ext>
            </a:extLst>
          </p:cNvPr>
          <p:cNvSpPr/>
          <p:nvPr/>
        </p:nvSpPr>
        <p:spPr>
          <a:xfrm>
            <a:off x="4204619" y="1928447"/>
            <a:ext cx="720396" cy="7203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8" name="Oval 167">
            <a:extLst>
              <a:ext uri="{FF2B5EF4-FFF2-40B4-BE49-F238E27FC236}">
                <a16:creationId xmlns:a16="http://schemas.microsoft.com/office/drawing/2014/main" id="{DFD87A01-827B-4033-AA9C-9BB3FA5BE64A}"/>
              </a:ext>
            </a:extLst>
          </p:cNvPr>
          <p:cNvSpPr/>
          <p:nvPr/>
        </p:nvSpPr>
        <p:spPr>
          <a:xfrm>
            <a:off x="4418930" y="5909885"/>
            <a:ext cx="720396" cy="7203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9" name="Oval 168">
            <a:extLst>
              <a:ext uri="{FF2B5EF4-FFF2-40B4-BE49-F238E27FC236}">
                <a16:creationId xmlns:a16="http://schemas.microsoft.com/office/drawing/2014/main" id="{68358622-262F-4B5D-9D62-DB7C422CCDBC}"/>
              </a:ext>
            </a:extLst>
          </p:cNvPr>
          <p:cNvSpPr/>
          <p:nvPr/>
        </p:nvSpPr>
        <p:spPr>
          <a:xfrm>
            <a:off x="4716244" y="2939985"/>
            <a:ext cx="720396" cy="7203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70" name="Oval 169">
            <a:extLst>
              <a:ext uri="{FF2B5EF4-FFF2-40B4-BE49-F238E27FC236}">
                <a16:creationId xmlns:a16="http://schemas.microsoft.com/office/drawing/2014/main" id="{A20EABD3-B4F4-4993-A2E9-55DCF7090898}"/>
              </a:ext>
            </a:extLst>
          </p:cNvPr>
          <p:cNvSpPr/>
          <p:nvPr/>
        </p:nvSpPr>
        <p:spPr>
          <a:xfrm>
            <a:off x="4781205" y="4857492"/>
            <a:ext cx="720396" cy="7203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1" name="Oval 170">
            <a:extLst>
              <a:ext uri="{FF2B5EF4-FFF2-40B4-BE49-F238E27FC236}">
                <a16:creationId xmlns:a16="http://schemas.microsoft.com/office/drawing/2014/main" id="{1069CD59-F6C9-4EA2-A94D-989CA2BD351C}"/>
              </a:ext>
            </a:extLst>
          </p:cNvPr>
          <p:cNvSpPr/>
          <p:nvPr/>
        </p:nvSpPr>
        <p:spPr>
          <a:xfrm>
            <a:off x="5053734" y="3927774"/>
            <a:ext cx="720396" cy="7203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2" name="Oval 171">
            <a:extLst>
              <a:ext uri="{FF2B5EF4-FFF2-40B4-BE49-F238E27FC236}">
                <a16:creationId xmlns:a16="http://schemas.microsoft.com/office/drawing/2014/main" id="{C477FDBE-6D65-4B05-9E06-8C50A4CE06EB}"/>
              </a:ext>
            </a:extLst>
          </p:cNvPr>
          <p:cNvSpPr/>
          <p:nvPr/>
        </p:nvSpPr>
        <p:spPr>
          <a:xfrm>
            <a:off x="3480479" y="5717621"/>
            <a:ext cx="240660" cy="240658"/>
          </a:xfrm>
          <a:prstGeom prst="ellipse">
            <a:avLst/>
          </a:prstGeom>
          <a:solidFill>
            <a:schemeClr val="bg1"/>
          </a:solid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3" name="Oval 172">
            <a:extLst>
              <a:ext uri="{FF2B5EF4-FFF2-40B4-BE49-F238E27FC236}">
                <a16:creationId xmlns:a16="http://schemas.microsoft.com/office/drawing/2014/main" id="{10C00974-8F39-4C4A-9804-44BCD59A3C62}"/>
              </a:ext>
            </a:extLst>
          </p:cNvPr>
          <p:cNvSpPr/>
          <p:nvPr/>
        </p:nvSpPr>
        <p:spPr>
          <a:xfrm>
            <a:off x="3932261" y="5087137"/>
            <a:ext cx="240660" cy="240658"/>
          </a:xfrm>
          <a:prstGeom prst="ellipse">
            <a:avLst/>
          </a:prstGeom>
          <a:solidFill>
            <a:schemeClr val="bg1"/>
          </a:solid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4" name="Oval 173">
            <a:extLst>
              <a:ext uri="{FF2B5EF4-FFF2-40B4-BE49-F238E27FC236}">
                <a16:creationId xmlns:a16="http://schemas.microsoft.com/office/drawing/2014/main" id="{A168C58C-95F4-4BC5-9296-34CA14521799}"/>
              </a:ext>
            </a:extLst>
          </p:cNvPr>
          <p:cNvSpPr/>
          <p:nvPr/>
        </p:nvSpPr>
        <p:spPr>
          <a:xfrm>
            <a:off x="3851290" y="3496696"/>
            <a:ext cx="240660" cy="240658"/>
          </a:xfrm>
          <a:prstGeom prst="ellipse">
            <a:avLst/>
          </a:prstGeom>
          <a:solidFill>
            <a:schemeClr val="bg1"/>
          </a:solid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5" name="Oval 174">
            <a:extLst>
              <a:ext uri="{FF2B5EF4-FFF2-40B4-BE49-F238E27FC236}">
                <a16:creationId xmlns:a16="http://schemas.microsoft.com/office/drawing/2014/main" id="{D15BFFAC-3D39-423B-945A-4C2D9B06ABB9}"/>
              </a:ext>
            </a:extLst>
          </p:cNvPr>
          <p:cNvSpPr/>
          <p:nvPr/>
        </p:nvSpPr>
        <p:spPr>
          <a:xfrm>
            <a:off x="4016133" y="4250330"/>
            <a:ext cx="240660" cy="240658"/>
          </a:xfrm>
          <a:prstGeom prst="ellipse">
            <a:avLst/>
          </a:prstGeom>
          <a:solidFill>
            <a:schemeClr val="bg1"/>
          </a:solid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76" name="Straight Connector 175">
            <a:extLst>
              <a:ext uri="{FF2B5EF4-FFF2-40B4-BE49-F238E27FC236}">
                <a16:creationId xmlns:a16="http://schemas.microsoft.com/office/drawing/2014/main" id="{1E413AA6-91DA-4300-A086-E3BFB5223B22}"/>
              </a:ext>
            </a:extLst>
          </p:cNvPr>
          <p:cNvCxnSpPr>
            <a:cxnSpLocks/>
            <a:stCxn id="161" idx="7"/>
          </p:cNvCxnSpPr>
          <p:nvPr/>
        </p:nvCxnSpPr>
        <p:spPr>
          <a:xfrm flipV="1">
            <a:off x="3538113" y="2368522"/>
            <a:ext cx="652340" cy="347084"/>
          </a:xfrm>
          <a:prstGeom prst="line">
            <a:avLst/>
          </a:prstGeom>
          <a:ln w="28575" cap="rnd">
            <a:solidFill>
              <a:schemeClr val="accent5"/>
            </a:solidFill>
            <a:prstDash val="sysDot"/>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43CD0CAB-754C-4BAE-9494-8E76E8B68C16}"/>
              </a:ext>
            </a:extLst>
          </p:cNvPr>
          <p:cNvCxnSpPr>
            <a:cxnSpLocks/>
            <a:stCxn id="174" idx="7"/>
          </p:cNvCxnSpPr>
          <p:nvPr/>
        </p:nvCxnSpPr>
        <p:spPr>
          <a:xfrm flipV="1">
            <a:off x="4056706" y="3347216"/>
            <a:ext cx="623595" cy="184724"/>
          </a:xfrm>
          <a:prstGeom prst="line">
            <a:avLst/>
          </a:prstGeom>
          <a:ln w="28575" cap="rnd">
            <a:solidFill>
              <a:schemeClr val="accent5"/>
            </a:solidFill>
            <a:prstDash val="sysDot"/>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0BDC6CC6-5E89-4A40-B06B-D16951495BD3}"/>
              </a:ext>
            </a:extLst>
          </p:cNvPr>
          <p:cNvCxnSpPr>
            <a:cxnSpLocks/>
            <a:stCxn id="175" idx="6"/>
            <a:endCxn id="171" idx="2"/>
          </p:cNvCxnSpPr>
          <p:nvPr/>
        </p:nvCxnSpPr>
        <p:spPr>
          <a:xfrm flipV="1">
            <a:off x="4256793" y="4287972"/>
            <a:ext cx="796941" cy="82687"/>
          </a:xfrm>
          <a:prstGeom prst="line">
            <a:avLst/>
          </a:prstGeom>
          <a:ln w="28575" cap="rnd">
            <a:solidFill>
              <a:schemeClr val="accent5"/>
            </a:solidFill>
            <a:prstDash val="sysDot"/>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29DF747D-2FD0-48BD-A27C-8D91720D3629}"/>
              </a:ext>
            </a:extLst>
          </p:cNvPr>
          <p:cNvCxnSpPr>
            <a:cxnSpLocks/>
            <a:endCxn id="168" idx="2"/>
          </p:cNvCxnSpPr>
          <p:nvPr/>
        </p:nvCxnSpPr>
        <p:spPr>
          <a:xfrm>
            <a:off x="3734286" y="5922613"/>
            <a:ext cx="684644" cy="347470"/>
          </a:xfrm>
          <a:prstGeom prst="line">
            <a:avLst/>
          </a:prstGeom>
          <a:ln w="28575" cap="rnd">
            <a:solidFill>
              <a:schemeClr val="accent5"/>
            </a:solidFill>
            <a:prstDash val="sysDot"/>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C8B3A33D-13E0-49A1-BEA3-96F813236BB0}"/>
              </a:ext>
            </a:extLst>
          </p:cNvPr>
          <p:cNvCxnSpPr>
            <a:cxnSpLocks/>
            <a:stCxn id="173" idx="6"/>
          </p:cNvCxnSpPr>
          <p:nvPr/>
        </p:nvCxnSpPr>
        <p:spPr>
          <a:xfrm>
            <a:off x="4172921" y="5207466"/>
            <a:ext cx="552903" cy="0"/>
          </a:xfrm>
          <a:prstGeom prst="line">
            <a:avLst/>
          </a:prstGeom>
          <a:ln w="28575" cap="rnd">
            <a:solidFill>
              <a:schemeClr val="accent5"/>
            </a:solidFill>
            <a:prstDash val="sysDot"/>
          </a:ln>
        </p:spPr>
        <p:style>
          <a:lnRef idx="1">
            <a:schemeClr val="accent1"/>
          </a:lnRef>
          <a:fillRef idx="0">
            <a:schemeClr val="accent1"/>
          </a:fillRef>
          <a:effectRef idx="0">
            <a:schemeClr val="accent1"/>
          </a:effectRef>
          <a:fontRef idx="minor">
            <a:schemeClr val="tx1"/>
          </a:fontRef>
        </p:style>
      </p:cxnSp>
      <p:sp>
        <p:nvSpPr>
          <p:cNvPr id="181" name="TextBox 180">
            <a:extLst>
              <a:ext uri="{FF2B5EF4-FFF2-40B4-BE49-F238E27FC236}">
                <a16:creationId xmlns:a16="http://schemas.microsoft.com/office/drawing/2014/main" id="{BAB92429-F437-47D1-88E7-0844BCCBF3B8}"/>
              </a:ext>
            </a:extLst>
          </p:cNvPr>
          <p:cNvSpPr txBox="1"/>
          <p:nvPr/>
        </p:nvSpPr>
        <p:spPr>
          <a:xfrm>
            <a:off x="1620365" y="4187085"/>
            <a:ext cx="1613814" cy="276999"/>
          </a:xfrm>
          <a:prstGeom prst="rect">
            <a:avLst/>
          </a:prstGeom>
          <a:noFill/>
        </p:spPr>
        <p:txBody>
          <a:bodyPr wrap="square" lIns="0" tIns="0" rIns="0" bIns="0" rtlCol="0" anchor="ctr">
            <a:spAutoFit/>
          </a:bodyPr>
          <a:lstStyle/>
          <a:p>
            <a:pPr algn="ctr">
              <a:lnSpc>
                <a:spcPct val="90000"/>
              </a:lnSpc>
            </a:pPr>
            <a:r>
              <a:rPr lang="en-US" sz="2000" b="1" kern="0" dirty="0">
                <a:solidFill>
                  <a:schemeClr val="tx1">
                    <a:lumMod val="75000"/>
                    <a:lumOff val="25000"/>
                  </a:schemeClr>
                </a:solidFill>
                <a:latin typeface="Arial Black" panose="020B0A04020102020204" pitchFamily="34" charset="0"/>
                <a:ea typeface="Calibri Light" charset="0"/>
                <a:cs typeface="Segoe UI" panose="020B0502040204020203" pitchFamily="34" charset="0"/>
              </a:rPr>
              <a:t>HTML Tags</a:t>
            </a:r>
          </a:p>
        </p:txBody>
      </p:sp>
      <p:grpSp>
        <p:nvGrpSpPr>
          <p:cNvPr id="202" name="Group 201">
            <a:extLst>
              <a:ext uri="{FF2B5EF4-FFF2-40B4-BE49-F238E27FC236}">
                <a16:creationId xmlns:a16="http://schemas.microsoft.com/office/drawing/2014/main" id="{D4D33924-1AE8-4F08-BDD7-E194AC92E9C9}"/>
              </a:ext>
            </a:extLst>
          </p:cNvPr>
          <p:cNvGrpSpPr/>
          <p:nvPr/>
        </p:nvGrpSpPr>
        <p:grpSpPr>
          <a:xfrm>
            <a:off x="4977781" y="5055027"/>
            <a:ext cx="327244" cy="327242"/>
            <a:chOff x="-5040313" y="522288"/>
            <a:chExt cx="5791201" cy="5791201"/>
          </a:xfrm>
          <a:solidFill>
            <a:schemeClr val="bg1"/>
          </a:solidFill>
        </p:grpSpPr>
        <p:sp>
          <p:nvSpPr>
            <p:cNvPr id="203" name="Freeform 34">
              <a:extLst>
                <a:ext uri="{FF2B5EF4-FFF2-40B4-BE49-F238E27FC236}">
                  <a16:creationId xmlns:a16="http://schemas.microsoft.com/office/drawing/2014/main" id="{4D5E4E56-37B6-458A-975C-99EA5AFE2A76}"/>
                </a:ext>
              </a:extLst>
            </p:cNvPr>
            <p:cNvSpPr>
              <a:spLocks noEditPoints="1"/>
            </p:cNvSpPr>
            <p:nvPr/>
          </p:nvSpPr>
          <p:spPr bwMode="auto">
            <a:xfrm>
              <a:off x="-2827338" y="1114426"/>
              <a:ext cx="2986088" cy="2986088"/>
            </a:xfrm>
            <a:custGeom>
              <a:avLst/>
              <a:gdLst>
                <a:gd name="T0" fmla="*/ 396 w 792"/>
                <a:gd name="T1" fmla="*/ 0 h 792"/>
                <a:gd name="T2" fmla="*/ 0 w 792"/>
                <a:gd name="T3" fmla="*/ 396 h 792"/>
                <a:gd name="T4" fmla="*/ 396 w 792"/>
                <a:gd name="T5" fmla="*/ 792 h 792"/>
                <a:gd name="T6" fmla="*/ 792 w 792"/>
                <a:gd name="T7" fmla="*/ 396 h 792"/>
                <a:gd name="T8" fmla="*/ 396 w 792"/>
                <a:gd name="T9" fmla="*/ 0 h 792"/>
                <a:gd name="T10" fmla="*/ 396 w 792"/>
                <a:gd name="T11" fmla="*/ 60 h 792"/>
                <a:gd name="T12" fmla="*/ 732 w 792"/>
                <a:gd name="T13" fmla="*/ 396 h 792"/>
                <a:gd name="T14" fmla="*/ 396 w 792"/>
                <a:gd name="T15" fmla="*/ 732 h 792"/>
                <a:gd name="T16" fmla="*/ 60 w 792"/>
                <a:gd name="T17" fmla="*/ 396 h 792"/>
                <a:gd name="T18" fmla="*/ 396 w 792"/>
                <a:gd name="T19" fmla="*/ 60 h 792"/>
                <a:gd name="T20" fmla="*/ 396 w 792"/>
                <a:gd name="T21" fmla="*/ 60 h 792"/>
                <a:gd name="T22" fmla="*/ 396 w 792"/>
                <a:gd name="T23" fmla="*/ 60 h 7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2" h="792">
                  <a:moveTo>
                    <a:pt x="396" y="0"/>
                  </a:moveTo>
                  <a:cubicBezTo>
                    <a:pt x="178" y="0"/>
                    <a:pt x="0" y="178"/>
                    <a:pt x="0" y="396"/>
                  </a:cubicBezTo>
                  <a:cubicBezTo>
                    <a:pt x="0" y="614"/>
                    <a:pt x="178" y="792"/>
                    <a:pt x="396" y="792"/>
                  </a:cubicBezTo>
                  <a:cubicBezTo>
                    <a:pt x="614" y="792"/>
                    <a:pt x="792" y="614"/>
                    <a:pt x="792" y="396"/>
                  </a:cubicBezTo>
                  <a:cubicBezTo>
                    <a:pt x="792" y="178"/>
                    <a:pt x="614" y="0"/>
                    <a:pt x="396" y="0"/>
                  </a:cubicBezTo>
                  <a:close/>
                  <a:moveTo>
                    <a:pt x="396" y="60"/>
                  </a:moveTo>
                  <a:cubicBezTo>
                    <a:pt x="581" y="60"/>
                    <a:pt x="732" y="211"/>
                    <a:pt x="732" y="396"/>
                  </a:cubicBezTo>
                  <a:cubicBezTo>
                    <a:pt x="732" y="581"/>
                    <a:pt x="581" y="732"/>
                    <a:pt x="396" y="732"/>
                  </a:cubicBezTo>
                  <a:cubicBezTo>
                    <a:pt x="211" y="732"/>
                    <a:pt x="60" y="581"/>
                    <a:pt x="60" y="396"/>
                  </a:cubicBezTo>
                  <a:cubicBezTo>
                    <a:pt x="60" y="211"/>
                    <a:pt x="211" y="60"/>
                    <a:pt x="396" y="60"/>
                  </a:cubicBezTo>
                  <a:close/>
                  <a:moveTo>
                    <a:pt x="396" y="60"/>
                  </a:moveTo>
                  <a:cubicBezTo>
                    <a:pt x="396" y="60"/>
                    <a:pt x="396" y="60"/>
                    <a:pt x="396" y="6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204" name="Freeform 35">
              <a:extLst>
                <a:ext uri="{FF2B5EF4-FFF2-40B4-BE49-F238E27FC236}">
                  <a16:creationId xmlns:a16="http://schemas.microsoft.com/office/drawing/2014/main" id="{52FDE628-4ED9-4870-A9F4-96D0E3FA9ED5}"/>
                </a:ext>
              </a:extLst>
            </p:cNvPr>
            <p:cNvSpPr>
              <a:spLocks noEditPoints="1"/>
            </p:cNvSpPr>
            <p:nvPr/>
          </p:nvSpPr>
          <p:spPr bwMode="auto">
            <a:xfrm>
              <a:off x="-2068512" y="1630363"/>
              <a:ext cx="1470025" cy="490538"/>
            </a:xfrm>
            <a:custGeom>
              <a:avLst/>
              <a:gdLst>
                <a:gd name="T0" fmla="*/ 378 w 390"/>
                <a:gd name="T1" fmla="*/ 76 h 130"/>
                <a:gd name="T2" fmla="*/ 378 w 390"/>
                <a:gd name="T3" fmla="*/ 119 h 130"/>
                <a:gd name="T4" fmla="*/ 335 w 390"/>
                <a:gd name="T5" fmla="*/ 119 h 130"/>
                <a:gd name="T6" fmla="*/ 195 w 390"/>
                <a:gd name="T7" fmla="*/ 60 h 130"/>
                <a:gd name="T8" fmla="*/ 55 w 390"/>
                <a:gd name="T9" fmla="*/ 119 h 130"/>
                <a:gd name="T10" fmla="*/ 33 w 390"/>
                <a:gd name="T11" fmla="*/ 127 h 130"/>
                <a:gd name="T12" fmla="*/ 12 w 390"/>
                <a:gd name="T13" fmla="*/ 119 h 130"/>
                <a:gd name="T14" fmla="*/ 12 w 390"/>
                <a:gd name="T15" fmla="*/ 76 h 130"/>
                <a:gd name="T16" fmla="*/ 195 w 390"/>
                <a:gd name="T17" fmla="*/ 0 h 130"/>
                <a:gd name="T18" fmla="*/ 378 w 390"/>
                <a:gd name="T19" fmla="*/ 76 h 130"/>
                <a:gd name="T20" fmla="*/ 378 w 390"/>
                <a:gd name="T21" fmla="*/ 76 h 130"/>
                <a:gd name="T22" fmla="*/ 378 w 390"/>
                <a:gd name="T23" fmla="*/ 76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0" h="130">
                  <a:moveTo>
                    <a:pt x="378" y="76"/>
                  </a:moveTo>
                  <a:cubicBezTo>
                    <a:pt x="390" y="88"/>
                    <a:pt x="390" y="107"/>
                    <a:pt x="378" y="119"/>
                  </a:cubicBezTo>
                  <a:cubicBezTo>
                    <a:pt x="366" y="130"/>
                    <a:pt x="347" y="130"/>
                    <a:pt x="335" y="119"/>
                  </a:cubicBezTo>
                  <a:cubicBezTo>
                    <a:pt x="298" y="81"/>
                    <a:pt x="248" y="60"/>
                    <a:pt x="195" y="60"/>
                  </a:cubicBezTo>
                  <a:cubicBezTo>
                    <a:pt x="142" y="60"/>
                    <a:pt x="92" y="81"/>
                    <a:pt x="55" y="119"/>
                  </a:cubicBezTo>
                  <a:cubicBezTo>
                    <a:pt x="49" y="124"/>
                    <a:pt x="41" y="127"/>
                    <a:pt x="33" y="127"/>
                  </a:cubicBezTo>
                  <a:cubicBezTo>
                    <a:pt x="26" y="127"/>
                    <a:pt x="18" y="124"/>
                    <a:pt x="12" y="119"/>
                  </a:cubicBezTo>
                  <a:cubicBezTo>
                    <a:pt x="0" y="107"/>
                    <a:pt x="0" y="88"/>
                    <a:pt x="12" y="76"/>
                  </a:cubicBezTo>
                  <a:cubicBezTo>
                    <a:pt x="61" y="27"/>
                    <a:pt x="126" y="0"/>
                    <a:pt x="195" y="0"/>
                  </a:cubicBezTo>
                  <a:cubicBezTo>
                    <a:pt x="264" y="0"/>
                    <a:pt x="329" y="27"/>
                    <a:pt x="378" y="76"/>
                  </a:cubicBezTo>
                  <a:close/>
                  <a:moveTo>
                    <a:pt x="378" y="76"/>
                  </a:moveTo>
                  <a:cubicBezTo>
                    <a:pt x="378" y="76"/>
                    <a:pt x="378" y="76"/>
                    <a:pt x="378" y="76"/>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205" name="Freeform 36">
              <a:extLst>
                <a:ext uri="{FF2B5EF4-FFF2-40B4-BE49-F238E27FC236}">
                  <a16:creationId xmlns:a16="http://schemas.microsoft.com/office/drawing/2014/main" id="{265D70D0-4F66-4A70-8820-7F6CAFEF3EEF}"/>
                </a:ext>
              </a:extLst>
            </p:cNvPr>
            <p:cNvSpPr>
              <a:spLocks noEditPoints="1"/>
            </p:cNvSpPr>
            <p:nvPr/>
          </p:nvSpPr>
          <p:spPr bwMode="auto">
            <a:xfrm>
              <a:off x="-5040313" y="574676"/>
              <a:ext cx="5791201" cy="5738813"/>
            </a:xfrm>
            <a:custGeom>
              <a:avLst/>
              <a:gdLst>
                <a:gd name="T0" fmla="*/ 0 w 1536"/>
                <a:gd name="T1" fmla="*/ 1395 h 1522"/>
                <a:gd name="T2" fmla="*/ 37 w 1536"/>
                <a:gd name="T3" fmla="*/ 1485 h 1522"/>
                <a:gd name="T4" fmla="*/ 127 w 1536"/>
                <a:gd name="T5" fmla="*/ 1522 h 1522"/>
                <a:gd name="T6" fmla="*/ 216 w 1536"/>
                <a:gd name="T7" fmla="*/ 1485 h 1522"/>
                <a:gd name="T8" fmla="*/ 577 w 1536"/>
                <a:gd name="T9" fmla="*/ 1124 h 1522"/>
                <a:gd name="T10" fmla="*/ 631 w 1536"/>
                <a:gd name="T11" fmla="*/ 1139 h 1522"/>
                <a:gd name="T12" fmla="*/ 707 w 1536"/>
                <a:gd name="T13" fmla="*/ 1107 h 1522"/>
                <a:gd name="T14" fmla="*/ 766 w 1536"/>
                <a:gd name="T15" fmla="*/ 1048 h 1522"/>
                <a:gd name="T16" fmla="*/ 983 w 1536"/>
                <a:gd name="T17" fmla="*/ 1092 h 1522"/>
                <a:gd name="T18" fmla="*/ 1536 w 1536"/>
                <a:gd name="T19" fmla="*/ 539 h 1522"/>
                <a:gd name="T20" fmla="*/ 1124 w 1536"/>
                <a:gd name="T21" fmla="*/ 4 h 1522"/>
                <a:gd name="T22" fmla="*/ 1088 w 1536"/>
                <a:gd name="T23" fmla="*/ 26 h 1522"/>
                <a:gd name="T24" fmla="*/ 1109 w 1536"/>
                <a:gd name="T25" fmla="*/ 62 h 1522"/>
                <a:gd name="T26" fmla="*/ 1476 w 1536"/>
                <a:gd name="T27" fmla="*/ 539 h 1522"/>
                <a:gd name="T28" fmla="*/ 983 w 1536"/>
                <a:gd name="T29" fmla="*/ 1032 h 1522"/>
                <a:gd name="T30" fmla="*/ 490 w 1536"/>
                <a:gd name="T31" fmla="*/ 539 h 1522"/>
                <a:gd name="T32" fmla="*/ 857 w 1536"/>
                <a:gd name="T33" fmla="*/ 62 h 1522"/>
                <a:gd name="T34" fmla="*/ 878 w 1536"/>
                <a:gd name="T35" fmla="*/ 26 h 1522"/>
                <a:gd name="T36" fmla="*/ 841 w 1536"/>
                <a:gd name="T37" fmla="*/ 4 h 1522"/>
                <a:gd name="T38" fmla="*/ 430 w 1536"/>
                <a:gd name="T39" fmla="*/ 539 h 1522"/>
                <a:gd name="T40" fmla="*/ 474 w 1536"/>
                <a:gd name="T41" fmla="*/ 756 h 1522"/>
                <a:gd name="T42" fmla="*/ 415 w 1536"/>
                <a:gd name="T43" fmla="*/ 815 h 1522"/>
                <a:gd name="T44" fmla="*/ 398 w 1536"/>
                <a:gd name="T45" fmla="*/ 945 h 1522"/>
                <a:gd name="T46" fmla="*/ 37 w 1536"/>
                <a:gd name="T47" fmla="*/ 1306 h 1522"/>
                <a:gd name="T48" fmla="*/ 0 w 1536"/>
                <a:gd name="T49" fmla="*/ 1395 h 1522"/>
                <a:gd name="T50" fmla="*/ 597 w 1536"/>
                <a:gd name="T51" fmla="*/ 1065 h 1522"/>
                <a:gd name="T52" fmla="*/ 457 w 1536"/>
                <a:gd name="T53" fmla="*/ 925 h 1522"/>
                <a:gd name="T54" fmla="*/ 457 w 1536"/>
                <a:gd name="T55" fmla="*/ 858 h 1522"/>
                <a:gd name="T56" fmla="*/ 502 w 1536"/>
                <a:gd name="T57" fmla="*/ 813 h 1522"/>
                <a:gd name="T58" fmla="*/ 709 w 1536"/>
                <a:gd name="T59" fmla="*/ 1020 h 1522"/>
                <a:gd name="T60" fmla="*/ 664 w 1536"/>
                <a:gd name="T61" fmla="*/ 1065 h 1522"/>
                <a:gd name="T62" fmla="*/ 597 w 1536"/>
                <a:gd name="T63" fmla="*/ 1065 h 1522"/>
                <a:gd name="T64" fmla="*/ 60 w 1536"/>
                <a:gd name="T65" fmla="*/ 1395 h 1522"/>
                <a:gd name="T66" fmla="*/ 80 w 1536"/>
                <a:gd name="T67" fmla="*/ 1348 h 1522"/>
                <a:gd name="T68" fmla="*/ 437 w 1536"/>
                <a:gd name="T69" fmla="*/ 990 h 1522"/>
                <a:gd name="T70" fmla="*/ 532 w 1536"/>
                <a:gd name="T71" fmla="*/ 1085 h 1522"/>
                <a:gd name="T72" fmla="*/ 174 w 1536"/>
                <a:gd name="T73" fmla="*/ 1442 h 1522"/>
                <a:gd name="T74" fmla="*/ 127 w 1536"/>
                <a:gd name="T75" fmla="*/ 1462 h 1522"/>
                <a:gd name="T76" fmla="*/ 80 w 1536"/>
                <a:gd name="T77" fmla="*/ 1442 h 1522"/>
                <a:gd name="T78" fmla="*/ 60 w 1536"/>
                <a:gd name="T79" fmla="*/ 1395 h 1522"/>
                <a:gd name="T80" fmla="*/ 60 w 1536"/>
                <a:gd name="T81" fmla="*/ 1395 h 1522"/>
                <a:gd name="T82" fmla="*/ 60 w 1536"/>
                <a:gd name="T83" fmla="*/ 1395 h 1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36" h="1522">
                  <a:moveTo>
                    <a:pt x="0" y="1395"/>
                  </a:moveTo>
                  <a:cubicBezTo>
                    <a:pt x="0" y="1429"/>
                    <a:pt x="13" y="1461"/>
                    <a:pt x="37" y="1485"/>
                  </a:cubicBezTo>
                  <a:cubicBezTo>
                    <a:pt x="61" y="1509"/>
                    <a:pt x="93" y="1522"/>
                    <a:pt x="127" y="1522"/>
                  </a:cubicBezTo>
                  <a:cubicBezTo>
                    <a:pt x="161" y="1522"/>
                    <a:pt x="193" y="1509"/>
                    <a:pt x="216" y="1485"/>
                  </a:cubicBezTo>
                  <a:cubicBezTo>
                    <a:pt x="577" y="1124"/>
                    <a:pt x="577" y="1124"/>
                    <a:pt x="577" y="1124"/>
                  </a:cubicBezTo>
                  <a:cubicBezTo>
                    <a:pt x="593" y="1134"/>
                    <a:pt x="612" y="1139"/>
                    <a:pt x="631" y="1139"/>
                  </a:cubicBezTo>
                  <a:cubicBezTo>
                    <a:pt x="658" y="1139"/>
                    <a:pt x="686" y="1128"/>
                    <a:pt x="707" y="1107"/>
                  </a:cubicBezTo>
                  <a:cubicBezTo>
                    <a:pt x="766" y="1048"/>
                    <a:pt x="766" y="1048"/>
                    <a:pt x="766" y="1048"/>
                  </a:cubicBezTo>
                  <a:cubicBezTo>
                    <a:pt x="833" y="1076"/>
                    <a:pt x="906" y="1092"/>
                    <a:pt x="983" y="1092"/>
                  </a:cubicBezTo>
                  <a:cubicBezTo>
                    <a:pt x="1288" y="1092"/>
                    <a:pt x="1536" y="844"/>
                    <a:pt x="1536" y="539"/>
                  </a:cubicBezTo>
                  <a:cubicBezTo>
                    <a:pt x="1536" y="288"/>
                    <a:pt x="1367" y="68"/>
                    <a:pt x="1124" y="4"/>
                  </a:cubicBezTo>
                  <a:cubicBezTo>
                    <a:pt x="1108" y="0"/>
                    <a:pt x="1092" y="10"/>
                    <a:pt x="1088" y="26"/>
                  </a:cubicBezTo>
                  <a:cubicBezTo>
                    <a:pt x="1084" y="42"/>
                    <a:pt x="1093" y="58"/>
                    <a:pt x="1109" y="62"/>
                  </a:cubicBezTo>
                  <a:cubicBezTo>
                    <a:pt x="1325" y="119"/>
                    <a:pt x="1476" y="315"/>
                    <a:pt x="1476" y="539"/>
                  </a:cubicBezTo>
                  <a:cubicBezTo>
                    <a:pt x="1476" y="811"/>
                    <a:pt x="1255" y="1032"/>
                    <a:pt x="983" y="1032"/>
                  </a:cubicBezTo>
                  <a:cubicBezTo>
                    <a:pt x="711" y="1032"/>
                    <a:pt x="490" y="811"/>
                    <a:pt x="490" y="539"/>
                  </a:cubicBezTo>
                  <a:cubicBezTo>
                    <a:pt x="490" y="315"/>
                    <a:pt x="641" y="119"/>
                    <a:pt x="857" y="62"/>
                  </a:cubicBezTo>
                  <a:cubicBezTo>
                    <a:pt x="873" y="58"/>
                    <a:pt x="882" y="42"/>
                    <a:pt x="878" y="26"/>
                  </a:cubicBezTo>
                  <a:cubicBezTo>
                    <a:pt x="874" y="10"/>
                    <a:pt x="857" y="0"/>
                    <a:pt x="841" y="4"/>
                  </a:cubicBezTo>
                  <a:cubicBezTo>
                    <a:pt x="599" y="68"/>
                    <a:pt x="430" y="288"/>
                    <a:pt x="430" y="539"/>
                  </a:cubicBezTo>
                  <a:cubicBezTo>
                    <a:pt x="430" y="616"/>
                    <a:pt x="446" y="689"/>
                    <a:pt x="474" y="756"/>
                  </a:cubicBezTo>
                  <a:cubicBezTo>
                    <a:pt x="415" y="815"/>
                    <a:pt x="415" y="815"/>
                    <a:pt x="415" y="815"/>
                  </a:cubicBezTo>
                  <a:cubicBezTo>
                    <a:pt x="380" y="851"/>
                    <a:pt x="374" y="904"/>
                    <a:pt x="398" y="945"/>
                  </a:cubicBezTo>
                  <a:cubicBezTo>
                    <a:pt x="37" y="1306"/>
                    <a:pt x="37" y="1306"/>
                    <a:pt x="37" y="1306"/>
                  </a:cubicBezTo>
                  <a:cubicBezTo>
                    <a:pt x="13" y="1329"/>
                    <a:pt x="0" y="1361"/>
                    <a:pt x="0" y="1395"/>
                  </a:cubicBezTo>
                  <a:close/>
                  <a:moveTo>
                    <a:pt x="597" y="1065"/>
                  </a:moveTo>
                  <a:cubicBezTo>
                    <a:pt x="457" y="925"/>
                    <a:pt x="457" y="925"/>
                    <a:pt x="457" y="925"/>
                  </a:cubicBezTo>
                  <a:cubicBezTo>
                    <a:pt x="439" y="906"/>
                    <a:pt x="439" y="876"/>
                    <a:pt x="457" y="858"/>
                  </a:cubicBezTo>
                  <a:cubicBezTo>
                    <a:pt x="502" y="813"/>
                    <a:pt x="502" y="813"/>
                    <a:pt x="502" y="813"/>
                  </a:cubicBezTo>
                  <a:cubicBezTo>
                    <a:pt x="552" y="899"/>
                    <a:pt x="623" y="970"/>
                    <a:pt x="709" y="1020"/>
                  </a:cubicBezTo>
                  <a:cubicBezTo>
                    <a:pt x="664" y="1065"/>
                    <a:pt x="664" y="1065"/>
                    <a:pt x="664" y="1065"/>
                  </a:cubicBezTo>
                  <a:cubicBezTo>
                    <a:pt x="646" y="1083"/>
                    <a:pt x="616" y="1083"/>
                    <a:pt x="597" y="1065"/>
                  </a:cubicBezTo>
                  <a:close/>
                  <a:moveTo>
                    <a:pt x="60" y="1395"/>
                  </a:moveTo>
                  <a:cubicBezTo>
                    <a:pt x="60" y="1377"/>
                    <a:pt x="67" y="1361"/>
                    <a:pt x="80" y="1348"/>
                  </a:cubicBezTo>
                  <a:cubicBezTo>
                    <a:pt x="437" y="990"/>
                    <a:pt x="437" y="990"/>
                    <a:pt x="437" y="990"/>
                  </a:cubicBezTo>
                  <a:cubicBezTo>
                    <a:pt x="532" y="1085"/>
                    <a:pt x="532" y="1085"/>
                    <a:pt x="532" y="1085"/>
                  </a:cubicBezTo>
                  <a:cubicBezTo>
                    <a:pt x="174" y="1442"/>
                    <a:pt x="174" y="1442"/>
                    <a:pt x="174" y="1442"/>
                  </a:cubicBezTo>
                  <a:cubicBezTo>
                    <a:pt x="161" y="1455"/>
                    <a:pt x="145" y="1462"/>
                    <a:pt x="127" y="1462"/>
                  </a:cubicBezTo>
                  <a:cubicBezTo>
                    <a:pt x="109" y="1462"/>
                    <a:pt x="92" y="1455"/>
                    <a:pt x="80" y="1442"/>
                  </a:cubicBezTo>
                  <a:cubicBezTo>
                    <a:pt x="67" y="1430"/>
                    <a:pt x="60" y="1413"/>
                    <a:pt x="60" y="1395"/>
                  </a:cubicBezTo>
                  <a:close/>
                  <a:moveTo>
                    <a:pt x="60" y="1395"/>
                  </a:moveTo>
                  <a:cubicBezTo>
                    <a:pt x="60" y="1395"/>
                    <a:pt x="60" y="1395"/>
                    <a:pt x="60" y="1395"/>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206" name="Freeform 37">
              <a:extLst>
                <a:ext uri="{FF2B5EF4-FFF2-40B4-BE49-F238E27FC236}">
                  <a16:creationId xmlns:a16="http://schemas.microsoft.com/office/drawing/2014/main" id="{19610A13-699B-46B4-8729-2502E1833AF1}"/>
                </a:ext>
              </a:extLst>
            </p:cNvPr>
            <p:cNvSpPr>
              <a:spLocks noEditPoints="1"/>
            </p:cNvSpPr>
            <p:nvPr/>
          </p:nvSpPr>
          <p:spPr bwMode="auto">
            <a:xfrm>
              <a:off x="-1447800" y="522288"/>
              <a:ext cx="227013" cy="227013"/>
            </a:xfrm>
            <a:custGeom>
              <a:avLst/>
              <a:gdLst>
                <a:gd name="T0" fmla="*/ 30 w 60"/>
                <a:gd name="T1" fmla="*/ 60 h 60"/>
                <a:gd name="T2" fmla="*/ 9 w 60"/>
                <a:gd name="T3" fmla="*/ 51 h 60"/>
                <a:gd name="T4" fmla="*/ 0 w 60"/>
                <a:gd name="T5" fmla="*/ 30 h 60"/>
                <a:gd name="T6" fmla="*/ 9 w 60"/>
                <a:gd name="T7" fmla="*/ 9 h 60"/>
                <a:gd name="T8" fmla="*/ 30 w 60"/>
                <a:gd name="T9" fmla="*/ 0 h 60"/>
                <a:gd name="T10" fmla="*/ 51 w 60"/>
                <a:gd name="T11" fmla="*/ 9 h 60"/>
                <a:gd name="T12" fmla="*/ 60 w 60"/>
                <a:gd name="T13" fmla="*/ 30 h 60"/>
                <a:gd name="T14" fmla="*/ 51 w 60"/>
                <a:gd name="T15" fmla="*/ 51 h 60"/>
                <a:gd name="T16" fmla="*/ 30 w 60"/>
                <a:gd name="T17" fmla="*/ 60 h 60"/>
                <a:gd name="T18" fmla="*/ 30 w 60"/>
                <a:gd name="T19" fmla="*/ 60 h 60"/>
                <a:gd name="T20" fmla="*/ 30 w 60"/>
                <a:gd name="T21"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 h="60">
                  <a:moveTo>
                    <a:pt x="30" y="60"/>
                  </a:moveTo>
                  <a:cubicBezTo>
                    <a:pt x="22" y="60"/>
                    <a:pt x="14" y="57"/>
                    <a:pt x="9" y="51"/>
                  </a:cubicBezTo>
                  <a:cubicBezTo>
                    <a:pt x="3" y="46"/>
                    <a:pt x="0" y="38"/>
                    <a:pt x="0" y="30"/>
                  </a:cubicBezTo>
                  <a:cubicBezTo>
                    <a:pt x="0" y="22"/>
                    <a:pt x="3" y="14"/>
                    <a:pt x="9" y="9"/>
                  </a:cubicBezTo>
                  <a:cubicBezTo>
                    <a:pt x="14" y="3"/>
                    <a:pt x="22" y="0"/>
                    <a:pt x="30" y="0"/>
                  </a:cubicBezTo>
                  <a:cubicBezTo>
                    <a:pt x="38" y="0"/>
                    <a:pt x="46" y="3"/>
                    <a:pt x="51" y="9"/>
                  </a:cubicBezTo>
                  <a:cubicBezTo>
                    <a:pt x="57" y="14"/>
                    <a:pt x="60" y="22"/>
                    <a:pt x="60" y="30"/>
                  </a:cubicBezTo>
                  <a:cubicBezTo>
                    <a:pt x="60" y="38"/>
                    <a:pt x="57" y="46"/>
                    <a:pt x="51" y="51"/>
                  </a:cubicBezTo>
                  <a:cubicBezTo>
                    <a:pt x="46" y="57"/>
                    <a:pt x="38" y="60"/>
                    <a:pt x="30" y="60"/>
                  </a:cubicBezTo>
                  <a:close/>
                  <a:moveTo>
                    <a:pt x="30" y="60"/>
                  </a:moveTo>
                  <a:cubicBezTo>
                    <a:pt x="30" y="60"/>
                    <a:pt x="30" y="60"/>
                    <a:pt x="30" y="6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grpSp>
      <p:sp>
        <p:nvSpPr>
          <p:cNvPr id="207" name="TextBox 206">
            <a:extLst>
              <a:ext uri="{FF2B5EF4-FFF2-40B4-BE49-F238E27FC236}">
                <a16:creationId xmlns:a16="http://schemas.microsoft.com/office/drawing/2014/main" id="{D87A6212-EC95-40DD-82EE-9695DCC1A32E}"/>
              </a:ext>
            </a:extLst>
          </p:cNvPr>
          <p:cNvSpPr txBox="1"/>
          <p:nvPr/>
        </p:nvSpPr>
        <p:spPr>
          <a:xfrm>
            <a:off x="5116308" y="1961808"/>
            <a:ext cx="3614553" cy="553998"/>
          </a:xfrm>
          <a:prstGeom prst="rect">
            <a:avLst/>
          </a:prstGeom>
          <a:noFill/>
        </p:spPr>
        <p:txBody>
          <a:bodyPr wrap="square" lIns="0" tIns="0" rIns="0" bIns="0" rtlCol="0" anchor="ctr">
            <a:spAutoFit/>
          </a:bodyPr>
          <a:lstStyle/>
          <a:p>
            <a:r>
              <a:rPr lang="en-US" b="0" i="0" dirty="0">
                <a:solidFill>
                  <a:srgbClr val="333333"/>
                </a:solidFill>
                <a:effectLst/>
                <a:latin typeface="Calibri (body)"/>
              </a:rPr>
              <a:t>br stands for break line, it breaks the line of the code.</a:t>
            </a:r>
            <a:endParaRPr lang="en-US" dirty="0">
              <a:solidFill>
                <a:schemeClr val="tx1">
                  <a:lumMod val="75000"/>
                  <a:lumOff val="25000"/>
                </a:schemeClr>
              </a:solidFill>
              <a:latin typeface="Calibri (body)"/>
              <a:ea typeface="Calibri Light" charset="0"/>
              <a:cs typeface="Segoe UI" panose="020B0502040204020203" pitchFamily="34" charset="0"/>
            </a:endParaRPr>
          </a:p>
        </p:txBody>
      </p:sp>
      <p:sp>
        <p:nvSpPr>
          <p:cNvPr id="208" name="TextBox 207">
            <a:extLst>
              <a:ext uri="{FF2B5EF4-FFF2-40B4-BE49-F238E27FC236}">
                <a16:creationId xmlns:a16="http://schemas.microsoft.com/office/drawing/2014/main" id="{038E5720-0AD8-47F0-AB65-646FED9FC2D3}"/>
              </a:ext>
            </a:extLst>
          </p:cNvPr>
          <p:cNvSpPr txBox="1"/>
          <p:nvPr/>
        </p:nvSpPr>
        <p:spPr>
          <a:xfrm>
            <a:off x="5426047" y="6057046"/>
            <a:ext cx="3881736" cy="553998"/>
          </a:xfrm>
          <a:prstGeom prst="rect">
            <a:avLst/>
          </a:prstGeom>
          <a:noFill/>
        </p:spPr>
        <p:txBody>
          <a:bodyPr wrap="square" lIns="0" tIns="0" rIns="0" bIns="0" rtlCol="0" anchor="ctr">
            <a:spAutoFit/>
          </a:bodyPr>
          <a:lstStyle/>
          <a:p>
            <a:r>
              <a:rPr lang="en-US" kern="0" dirty="0">
                <a:solidFill>
                  <a:schemeClr val="tx1">
                    <a:lumMod val="75000"/>
                    <a:lumOff val="25000"/>
                  </a:schemeClr>
                </a:solidFill>
                <a:latin typeface="Calibri (body)"/>
                <a:ea typeface="Calibri Light" charset="0"/>
                <a:cs typeface="Segoe UI" panose="020B0502040204020203" pitchFamily="34" charset="0"/>
              </a:rPr>
              <a:t>It represents a paragraph in an HTML document</a:t>
            </a:r>
            <a:endParaRPr lang="en-US" dirty="0">
              <a:solidFill>
                <a:schemeClr val="tx1">
                  <a:lumMod val="75000"/>
                  <a:lumOff val="25000"/>
                </a:schemeClr>
              </a:solidFill>
              <a:latin typeface="Calibri (body)"/>
              <a:ea typeface="Calibri Light" charset="0"/>
              <a:cs typeface="Segoe UI" panose="020B0502040204020203" pitchFamily="34" charset="0"/>
            </a:endParaRPr>
          </a:p>
        </p:txBody>
      </p:sp>
      <p:sp>
        <p:nvSpPr>
          <p:cNvPr id="209" name="TextBox 208">
            <a:extLst>
              <a:ext uri="{FF2B5EF4-FFF2-40B4-BE49-F238E27FC236}">
                <a16:creationId xmlns:a16="http://schemas.microsoft.com/office/drawing/2014/main" id="{BB7EADFB-DD73-4A54-953B-9D987EDF8B90}"/>
              </a:ext>
            </a:extLst>
          </p:cNvPr>
          <p:cNvSpPr txBox="1"/>
          <p:nvPr/>
        </p:nvSpPr>
        <p:spPr>
          <a:xfrm>
            <a:off x="5581084" y="2946036"/>
            <a:ext cx="3869786" cy="553998"/>
          </a:xfrm>
          <a:prstGeom prst="rect">
            <a:avLst/>
          </a:prstGeom>
          <a:noFill/>
        </p:spPr>
        <p:txBody>
          <a:bodyPr wrap="square" lIns="0" tIns="0" rIns="0" bIns="0" rtlCol="0" anchor="ctr">
            <a:spAutoFit/>
          </a:bodyPr>
          <a:lstStyle/>
          <a:p>
            <a:r>
              <a:rPr lang="en-US" b="0" i="0" dirty="0">
                <a:solidFill>
                  <a:srgbClr val="333333"/>
                </a:solidFill>
                <a:effectLst/>
                <a:latin typeface="Calibri (body)"/>
              </a:rPr>
              <a:t>hr stands for Horizontal Rule. This tag is used to put a line across the webpage.</a:t>
            </a:r>
            <a:endParaRPr lang="en-US" dirty="0">
              <a:solidFill>
                <a:schemeClr val="tx1">
                  <a:lumMod val="75000"/>
                  <a:lumOff val="25000"/>
                </a:schemeClr>
              </a:solidFill>
              <a:latin typeface="Calibri (body)"/>
              <a:ea typeface="Calibri Light" charset="0"/>
              <a:cs typeface="Segoe UI" panose="020B0502040204020203" pitchFamily="34" charset="0"/>
            </a:endParaRPr>
          </a:p>
        </p:txBody>
      </p:sp>
      <p:sp>
        <p:nvSpPr>
          <p:cNvPr id="210" name="TextBox 209">
            <a:extLst>
              <a:ext uri="{FF2B5EF4-FFF2-40B4-BE49-F238E27FC236}">
                <a16:creationId xmlns:a16="http://schemas.microsoft.com/office/drawing/2014/main" id="{0E2F5F7D-B053-413B-AFA4-374E4C7BE329}"/>
              </a:ext>
            </a:extLst>
          </p:cNvPr>
          <p:cNvSpPr txBox="1"/>
          <p:nvPr/>
        </p:nvSpPr>
        <p:spPr>
          <a:xfrm>
            <a:off x="5815465" y="4998308"/>
            <a:ext cx="3504128" cy="553998"/>
          </a:xfrm>
          <a:prstGeom prst="rect">
            <a:avLst/>
          </a:prstGeom>
          <a:noFill/>
        </p:spPr>
        <p:txBody>
          <a:bodyPr wrap="square" lIns="0" tIns="0" rIns="0" bIns="0" rtlCol="0" anchor="ctr">
            <a:spAutoFit/>
          </a:bodyPr>
          <a:lstStyle/>
          <a:p>
            <a:r>
              <a:rPr lang="en-US" b="0" i="0" dirty="0">
                <a:solidFill>
                  <a:srgbClr val="000000"/>
                </a:solidFill>
                <a:effectLst/>
                <a:latin typeface="Calibri (body)"/>
              </a:rPr>
              <a:t>Defines style information for a document</a:t>
            </a:r>
            <a:endParaRPr lang="en-US" dirty="0">
              <a:solidFill>
                <a:schemeClr val="tx1">
                  <a:lumMod val="75000"/>
                  <a:lumOff val="25000"/>
                </a:schemeClr>
              </a:solidFill>
              <a:latin typeface="Calibri (body)"/>
              <a:ea typeface="Calibri Light" charset="0"/>
              <a:cs typeface="Segoe UI" panose="020B0502040204020203" pitchFamily="34" charset="0"/>
            </a:endParaRPr>
          </a:p>
        </p:txBody>
      </p:sp>
      <p:sp>
        <p:nvSpPr>
          <p:cNvPr id="211" name="TextBox 210">
            <a:extLst>
              <a:ext uri="{FF2B5EF4-FFF2-40B4-BE49-F238E27FC236}">
                <a16:creationId xmlns:a16="http://schemas.microsoft.com/office/drawing/2014/main" id="{A4DB5099-36A2-4844-8B62-72208DAEC78E}"/>
              </a:ext>
            </a:extLst>
          </p:cNvPr>
          <p:cNvSpPr txBox="1"/>
          <p:nvPr/>
        </p:nvSpPr>
        <p:spPr>
          <a:xfrm>
            <a:off x="5948797" y="4139620"/>
            <a:ext cx="2998193" cy="276999"/>
          </a:xfrm>
          <a:prstGeom prst="rect">
            <a:avLst/>
          </a:prstGeom>
          <a:noFill/>
        </p:spPr>
        <p:txBody>
          <a:bodyPr wrap="none" lIns="0" tIns="0" rIns="0" bIns="0" rtlCol="0" anchor="ctr">
            <a:spAutoFit/>
          </a:bodyPr>
          <a:lstStyle/>
          <a:p>
            <a:r>
              <a:rPr lang="en-US" b="0" i="0" dirty="0">
                <a:solidFill>
                  <a:srgbClr val="000000"/>
                </a:solidFill>
                <a:effectLst/>
                <a:latin typeface="Calibri (body)"/>
              </a:rPr>
              <a:t>Defines a title for the document</a:t>
            </a:r>
            <a:endParaRPr lang="en-US" dirty="0">
              <a:solidFill>
                <a:schemeClr val="tx1">
                  <a:lumMod val="75000"/>
                  <a:lumOff val="25000"/>
                </a:schemeClr>
              </a:solidFill>
              <a:latin typeface="Calibri (body)"/>
              <a:ea typeface="Calibri Light" charset="0"/>
              <a:cs typeface="Segoe UI" panose="020B0502040204020203" pitchFamily="34" charset="0"/>
            </a:endParaRPr>
          </a:p>
        </p:txBody>
      </p:sp>
      <p:sp>
        <p:nvSpPr>
          <p:cNvPr id="215" name="Oval 214">
            <a:extLst>
              <a:ext uri="{FF2B5EF4-FFF2-40B4-BE49-F238E27FC236}">
                <a16:creationId xmlns:a16="http://schemas.microsoft.com/office/drawing/2014/main" id="{207CD3EA-0D36-48C0-86F6-3ED044952278}"/>
              </a:ext>
            </a:extLst>
          </p:cNvPr>
          <p:cNvSpPr/>
          <p:nvPr/>
        </p:nvSpPr>
        <p:spPr>
          <a:xfrm>
            <a:off x="4779128" y="4854687"/>
            <a:ext cx="720396" cy="7203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01274016-0225-44E7-8E62-1E414D9839AB}"/>
              </a:ext>
            </a:extLst>
          </p:cNvPr>
          <p:cNvSpPr txBox="1"/>
          <p:nvPr/>
        </p:nvSpPr>
        <p:spPr>
          <a:xfrm>
            <a:off x="4265168" y="2088417"/>
            <a:ext cx="746105" cy="369332"/>
          </a:xfrm>
          <a:prstGeom prst="rect">
            <a:avLst/>
          </a:prstGeom>
          <a:noFill/>
        </p:spPr>
        <p:txBody>
          <a:bodyPr wrap="square" rtlCol="0">
            <a:spAutoFit/>
          </a:bodyPr>
          <a:lstStyle/>
          <a:p>
            <a:r>
              <a:rPr lang="en-US" dirty="0">
                <a:solidFill>
                  <a:schemeClr val="bg1"/>
                </a:solidFill>
              </a:rPr>
              <a:t>&lt;br&gt;</a:t>
            </a:r>
          </a:p>
        </p:txBody>
      </p:sp>
      <p:sp>
        <p:nvSpPr>
          <p:cNvPr id="221" name="TextBox 220">
            <a:extLst>
              <a:ext uri="{FF2B5EF4-FFF2-40B4-BE49-F238E27FC236}">
                <a16:creationId xmlns:a16="http://schemas.microsoft.com/office/drawing/2014/main" id="{BC1B76D3-0771-487E-8D9D-460BE3B2588C}"/>
              </a:ext>
            </a:extLst>
          </p:cNvPr>
          <p:cNvSpPr txBox="1"/>
          <p:nvPr/>
        </p:nvSpPr>
        <p:spPr>
          <a:xfrm>
            <a:off x="4807731" y="3081532"/>
            <a:ext cx="746105" cy="369332"/>
          </a:xfrm>
          <a:prstGeom prst="rect">
            <a:avLst/>
          </a:prstGeom>
          <a:noFill/>
        </p:spPr>
        <p:txBody>
          <a:bodyPr wrap="square" rtlCol="0">
            <a:spAutoFit/>
          </a:bodyPr>
          <a:lstStyle/>
          <a:p>
            <a:r>
              <a:rPr lang="en-US" dirty="0">
                <a:solidFill>
                  <a:schemeClr val="bg1"/>
                </a:solidFill>
              </a:rPr>
              <a:t>&lt;hr&gt;</a:t>
            </a:r>
          </a:p>
        </p:txBody>
      </p:sp>
      <p:sp>
        <p:nvSpPr>
          <p:cNvPr id="222" name="TextBox 221">
            <a:extLst>
              <a:ext uri="{FF2B5EF4-FFF2-40B4-BE49-F238E27FC236}">
                <a16:creationId xmlns:a16="http://schemas.microsoft.com/office/drawing/2014/main" id="{44F9858B-6334-4612-86E8-073C33B597EE}"/>
              </a:ext>
            </a:extLst>
          </p:cNvPr>
          <p:cNvSpPr txBox="1"/>
          <p:nvPr/>
        </p:nvSpPr>
        <p:spPr>
          <a:xfrm>
            <a:off x="5038606" y="4104488"/>
            <a:ext cx="813528" cy="369332"/>
          </a:xfrm>
          <a:prstGeom prst="rect">
            <a:avLst/>
          </a:prstGeom>
          <a:noFill/>
        </p:spPr>
        <p:txBody>
          <a:bodyPr wrap="square" rtlCol="0">
            <a:spAutoFit/>
          </a:bodyPr>
          <a:lstStyle/>
          <a:p>
            <a:r>
              <a:rPr lang="en-US" dirty="0">
                <a:solidFill>
                  <a:schemeClr val="bg1"/>
                </a:solidFill>
              </a:rPr>
              <a:t>&lt;title&gt;</a:t>
            </a:r>
          </a:p>
        </p:txBody>
      </p:sp>
      <p:sp>
        <p:nvSpPr>
          <p:cNvPr id="223" name="TextBox 222">
            <a:extLst>
              <a:ext uri="{FF2B5EF4-FFF2-40B4-BE49-F238E27FC236}">
                <a16:creationId xmlns:a16="http://schemas.microsoft.com/office/drawing/2014/main" id="{47958993-0E0B-49D3-8ABC-9C1C2C46BA5E}"/>
              </a:ext>
            </a:extLst>
          </p:cNvPr>
          <p:cNvSpPr txBox="1"/>
          <p:nvPr/>
        </p:nvSpPr>
        <p:spPr>
          <a:xfrm>
            <a:off x="4727396" y="5003004"/>
            <a:ext cx="885066" cy="369332"/>
          </a:xfrm>
          <a:prstGeom prst="rect">
            <a:avLst/>
          </a:prstGeom>
          <a:noFill/>
        </p:spPr>
        <p:txBody>
          <a:bodyPr wrap="square" rtlCol="0">
            <a:spAutoFit/>
          </a:bodyPr>
          <a:lstStyle/>
          <a:p>
            <a:r>
              <a:rPr lang="en-US" dirty="0">
                <a:solidFill>
                  <a:schemeClr val="bg1"/>
                </a:solidFill>
              </a:rPr>
              <a:t>&lt;style&gt;</a:t>
            </a:r>
          </a:p>
        </p:txBody>
      </p:sp>
      <p:sp>
        <p:nvSpPr>
          <p:cNvPr id="224" name="TextBox 223">
            <a:extLst>
              <a:ext uri="{FF2B5EF4-FFF2-40B4-BE49-F238E27FC236}">
                <a16:creationId xmlns:a16="http://schemas.microsoft.com/office/drawing/2014/main" id="{A71D10CB-EC45-4B66-B237-69F9871EE3B0}"/>
              </a:ext>
            </a:extLst>
          </p:cNvPr>
          <p:cNvSpPr txBox="1"/>
          <p:nvPr/>
        </p:nvSpPr>
        <p:spPr>
          <a:xfrm>
            <a:off x="4464510" y="6070899"/>
            <a:ext cx="746105" cy="369332"/>
          </a:xfrm>
          <a:prstGeom prst="rect">
            <a:avLst/>
          </a:prstGeom>
          <a:noFill/>
        </p:spPr>
        <p:txBody>
          <a:bodyPr wrap="square" rtlCol="0">
            <a:spAutoFit/>
          </a:bodyPr>
          <a:lstStyle/>
          <a:p>
            <a:r>
              <a:rPr lang="en-US" dirty="0">
                <a:solidFill>
                  <a:schemeClr val="bg1"/>
                </a:solidFill>
              </a:rPr>
              <a:t>&lt;p&gt;</a:t>
            </a:r>
          </a:p>
        </p:txBody>
      </p:sp>
    </p:spTree>
    <p:extLst>
      <p:ext uri="{BB962C8B-B14F-4D97-AF65-F5344CB8AC3E}">
        <p14:creationId xmlns:p14="http://schemas.microsoft.com/office/powerpoint/2010/main" val="20754403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Understanding the Attributes</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69D78144-270C-406D-B846-29AB2DA1176C}"/>
              </a:ext>
            </a:extLst>
          </p:cNvPr>
          <p:cNvSpPr txBox="1"/>
          <p:nvPr/>
        </p:nvSpPr>
        <p:spPr>
          <a:xfrm>
            <a:off x="402254" y="807724"/>
            <a:ext cx="10646381" cy="923330"/>
          </a:xfrm>
          <a:prstGeom prst="rect">
            <a:avLst/>
          </a:prstGeom>
          <a:noFill/>
        </p:spPr>
        <p:txBody>
          <a:bodyPr wrap="square" rtlCol="0">
            <a:spAutoFit/>
          </a:bodyPr>
          <a:lstStyle/>
          <a:p>
            <a:pPr marL="285750" indent="-285750">
              <a:buFontTx/>
              <a:buChar char="-"/>
            </a:pPr>
            <a:r>
              <a:rPr lang="en-US" b="0" i="0" dirty="0">
                <a:solidFill>
                  <a:srgbClr val="1B1B1B"/>
                </a:solidFill>
                <a:effectLst/>
                <a:latin typeface="Calibri (body)"/>
              </a:rPr>
              <a:t>Elements in HTML have </a:t>
            </a:r>
            <a:r>
              <a:rPr lang="en-US" b="1" i="0" dirty="0">
                <a:solidFill>
                  <a:srgbClr val="1B1B1B"/>
                </a:solidFill>
                <a:effectLst/>
                <a:latin typeface="Calibri (body)"/>
              </a:rPr>
              <a:t>attributes</a:t>
            </a:r>
            <a:r>
              <a:rPr lang="en-US" b="0" i="0" dirty="0">
                <a:solidFill>
                  <a:srgbClr val="1B1B1B"/>
                </a:solidFill>
                <a:effectLst/>
                <a:latin typeface="Calibri (body)"/>
              </a:rPr>
              <a:t>; these are additional values that configure the elements.</a:t>
            </a:r>
          </a:p>
          <a:p>
            <a:pPr marL="285750" indent="-285750">
              <a:buFontTx/>
              <a:buChar char="-"/>
            </a:pPr>
            <a:r>
              <a:rPr lang="en-US" sz="1800" dirty="0">
                <a:latin typeface="Calibri (body)"/>
              </a:rPr>
              <a:t>HTML Attributes Documentation at </a:t>
            </a:r>
            <a:r>
              <a:rPr lang="en-US" sz="1800" dirty="0">
                <a:latin typeface="Calibri (body)"/>
                <a:hlinkClick r:id="rId3"/>
              </a:rPr>
              <a:t>https://www.w3schools.com/tags/ref_attributes.asp</a:t>
            </a:r>
            <a:endParaRPr lang="en-US" dirty="0">
              <a:solidFill>
                <a:srgbClr val="32363A"/>
              </a:solidFill>
              <a:latin typeface="Calibri (body)"/>
            </a:endParaRPr>
          </a:p>
          <a:p>
            <a:r>
              <a:rPr lang="en-US" dirty="0">
                <a:solidFill>
                  <a:srgbClr val="32363A"/>
                </a:solidFill>
                <a:latin typeface="72"/>
              </a:rPr>
              <a:t>	</a:t>
            </a:r>
            <a:endParaRPr lang="en-US" b="1" dirty="0">
              <a:solidFill>
                <a:srgbClr val="FF0000"/>
              </a:solidFill>
            </a:endParaRPr>
          </a:p>
        </p:txBody>
      </p:sp>
      <p:sp>
        <p:nvSpPr>
          <p:cNvPr id="138" name="Rectangle 7">
            <a:extLst>
              <a:ext uri="{FF2B5EF4-FFF2-40B4-BE49-F238E27FC236}">
                <a16:creationId xmlns:a16="http://schemas.microsoft.com/office/drawing/2014/main" id="{00AA190E-0DBA-44DE-8B4F-D93238704540}"/>
              </a:ext>
            </a:extLst>
          </p:cNvPr>
          <p:cNvSpPr>
            <a:spLocks noChangeArrowheads="1"/>
          </p:cNvSpPr>
          <p:nvPr/>
        </p:nvSpPr>
        <p:spPr bwMode="auto">
          <a:xfrm>
            <a:off x="5939115" y="4058651"/>
            <a:ext cx="878" cy="878"/>
          </a:xfrm>
          <a:prstGeom prst="rect">
            <a:avLst/>
          </a:prstGeom>
          <a:solidFill>
            <a:srgbClr val="ADADAD"/>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Freeform 13">
            <a:extLst>
              <a:ext uri="{FF2B5EF4-FFF2-40B4-BE49-F238E27FC236}">
                <a16:creationId xmlns:a16="http://schemas.microsoft.com/office/drawing/2014/main" id="{2DD7F43A-B050-472D-B902-BBF3AC7C7A16}"/>
              </a:ext>
            </a:extLst>
          </p:cNvPr>
          <p:cNvSpPr>
            <a:spLocks/>
          </p:cNvSpPr>
          <p:nvPr/>
        </p:nvSpPr>
        <p:spPr bwMode="auto">
          <a:xfrm rot="13147346">
            <a:off x="5569804" y="4814677"/>
            <a:ext cx="881265" cy="877341"/>
          </a:xfrm>
          <a:custGeom>
            <a:avLst/>
            <a:gdLst>
              <a:gd name="T0" fmla="*/ 223 w 497"/>
              <a:gd name="T1" fmla="*/ 0 h 496"/>
              <a:gd name="T2" fmla="*/ 0 w 497"/>
              <a:gd name="T3" fmla="*/ 222 h 496"/>
              <a:gd name="T4" fmla="*/ 234 w 497"/>
              <a:gd name="T5" fmla="*/ 259 h 496"/>
              <a:gd name="T6" fmla="*/ 269 w 497"/>
              <a:gd name="T7" fmla="*/ 496 h 496"/>
              <a:gd name="T8" fmla="*/ 497 w 497"/>
              <a:gd name="T9" fmla="*/ 269 h 496"/>
              <a:gd name="T10" fmla="*/ 259 w 497"/>
              <a:gd name="T11" fmla="*/ 234 h 496"/>
              <a:gd name="T12" fmla="*/ 223 w 497"/>
              <a:gd name="T13" fmla="*/ 0 h 496"/>
            </a:gdLst>
            <a:ahLst/>
            <a:cxnLst>
              <a:cxn ang="0">
                <a:pos x="T0" y="T1"/>
              </a:cxn>
              <a:cxn ang="0">
                <a:pos x="T2" y="T3"/>
              </a:cxn>
              <a:cxn ang="0">
                <a:pos x="T4" y="T5"/>
              </a:cxn>
              <a:cxn ang="0">
                <a:pos x="T6" y="T7"/>
              </a:cxn>
              <a:cxn ang="0">
                <a:pos x="T8" y="T9"/>
              </a:cxn>
              <a:cxn ang="0">
                <a:pos x="T10" y="T11"/>
              </a:cxn>
              <a:cxn ang="0">
                <a:pos x="T12" y="T13"/>
              </a:cxn>
            </a:cxnLst>
            <a:rect l="0" t="0" r="r" b="b"/>
            <a:pathLst>
              <a:path w="497" h="496">
                <a:moveTo>
                  <a:pt x="223" y="0"/>
                </a:moveTo>
                <a:cubicBezTo>
                  <a:pt x="0" y="222"/>
                  <a:pt x="0" y="222"/>
                  <a:pt x="0" y="222"/>
                </a:cubicBezTo>
                <a:cubicBezTo>
                  <a:pt x="76" y="183"/>
                  <a:pt x="171" y="196"/>
                  <a:pt x="234" y="259"/>
                </a:cubicBezTo>
                <a:cubicBezTo>
                  <a:pt x="299" y="323"/>
                  <a:pt x="310" y="420"/>
                  <a:pt x="269" y="496"/>
                </a:cubicBezTo>
                <a:cubicBezTo>
                  <a:pt x="497" y="269"/>
                  <a:pt x="497" y="269"/>
                  <a:pt x="497" y="269"/>
                </a:cubicBezTo>
                <a:cubicBezTo>
                  <a:pt x="420" y="310"/>
                  <a:pt x="323" y="298"/>
                  <a:pt x="259" y="234"/>
                </a:cubicBezTo>
                <a:cubicBezTo>
                  <a:pt x="196" y="171"/>
                  <a:pt x="184" y="75"/>
                  <a:pt x="223" y="0"/>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IN"/>
          </a:p>
        </p:txBody>
      </p:sp>
      <p:sp>
        <p:nvSpPr>
          <p:cNvPr id="140" name="Oval 139">
            <a:extLst>
              <a:ext uri="{FF2B5EF4-FFF2-40B4-BE49-F238E27FC236}">
                <a16:creationId xmlns:a16="http://schemas.microsoft.com/office/drawing/2014/main" id="{5647D3EC-70EF-4841-B2D2-2B700BFFC291}"/>
              </a:ext>
            </a:extLst>
          </p:cNvPr>
          <p:cNvSpPr>
            <a:spLocks noChangeArrowheads="1"/>
          </p:cNvSpPr>
          <p:nvPr/>
        </p:nvSpPr>
        <p:spPr bwMode="auto">
          <a:xfrm>
            <a:off x="5536345" y="5622352"/>
            <a:ext cx="1145383" cy="1141459"/>
          </a:xfrm>
          <a:prstGeom prst="ellipse">
            <a:avLst/>
          </a:prstGeom>
          <a:solidFill>
            <a:schemeClr val="bg1"/>
          </a:solidFill>
          <a:ln>
            <a:noFill/>
          </a:ln>
          <a:effectLst>
            <a:outerShdw blurRad="127000" sx="102000" sy="102000" algn="ctr" rotWithShape="0">
              <a:prstClr val="black">
                <a:alpha val="16000"/>
              </a:prstClr>
            </a:outerShdw>
          </a:effectLst>
        </p:spPr>
        <p:txBody>
          <a:bodyPr vert="horz" wrap="square" lIns="91440" tIns="45720" rIns="91440" bIns="45720" numCol="1" anchor="t" anchorCtr="0" compatLnSpc="1">
            <a:prstTxWarp prst="textNoShape">
              <a:avLst/>
            </a:prstTxWarp>
          </a:bodyPr>
          <a:lstStyle/>
          <a:p>
            <a:endParaRPr lang="en-IN"/>
          </a:p>
        </p:txBody>
      </p:sp>
      <p:sp>
        <p:nvSpPr>
          <p:cNvPr id="141" name="Freeform 13">
            <a:extLst>
              <a:ext uri="{FF2B5EF4-FFF2-40B4-BE49-F238E27FC236}">
                <a16:creationId xmlns:a16="http://schemas.microsoft.com/office/drawing/2014/main" id="{52CE51B0-7CC9-4CB8-A86B-8A1349FC8814}"/>
              </a:ext>
            </a:extLst>
          </p:cNvPr>
          <p:cNvSpPr>
            <a:spLocks/>
          </p:cNvSpPr>
          <p:nvPr/>
        </p:nvSpPr>
        <p:spPr bwMode="auto">
          <a:xfrm rot="8759516">
            <a:off x="6633601" y="3858928"/>
            <a:ext cx="881265" cy="877341"/>
          </a:xfrm>
          <a:custGeom>
            <a:avLst/>
            <a:gdLst>
              <a:gd name="T0" fmla="*/ 223 w 497"/>
              <a:gd name="T1" fmla="*/ 0 h 496"/>
              <a:gd name="T2" fmla="*/ 0 w 497"/>
              <a:gd name="T3" fmla="*/ 222 h 496"/>
              <a:gd name="T4" fmla="*/ 234 w 497"/>
              <a:gd name="T5" fmla="*/ 259 h 496"/>
              <a:gd name="T6" fmla="*/ 269 w 497"/>
              <a:gd name="T7" fmla="*/ 496 h 496"/>
              <a:gd name="T8" fmla="*/ 497 w 497"/>
              <a:gd name="T9" fmla="*/ 269 h 496"/>
              <a:gd name="T10" fmla="*/ 259 w 497"/>
              <a:gd name="T11" fmla="*/ 234 h 496"/>
              <a:gd name="T12" fmla="*/ 223 w 497"/>
              <a:gd name="T13" fmla="*/ 0 h 496"/>
            </a:gdLst>
            <a:ahLst/>
            <a:cxnLst>
              <a:cxn ang="0">
                <a:pos x="T0" y="T1"/>
              </a:cxn>
              <a:cxn ang="0">
                <a:pos x="T2" y="T3"/>
              </a:cxn>
              <a:cxn ang="0">
                <a:pos x="T4" y="T5"/>
              </a:cxn>
              <a:cxn ang="0">
                <a:pos x="T6" y="T7"/>
              </a:cxn>
              <a:cxn ang="0">
                <a:pos x="T8" y="T9"/>
              </a:cxn>
              <a:cxn ang="0">
                <a:pos x="T10" y="T11"/>
              </a:cxn>
              <a:cxn ang="0">
                <a:pos x="T12" y="T13"/>
              </a:cxn>
            </a:cxnLst>
            <a:rect l="0" t="0" r="r" b="b"/>
            <a:pathLst>
              <a:path w="497" h="496">
                <a:moveTo>
                  <a:pt x="223" y="0"/>
                </a:moveTo>
                <a:cubicBezTo>
                  <a:pt x="0" y="222"/>
                  <a:pt x="0" y="222"/>
                  <a:pt x="0" y="222"/>
                </a:cubicBezTo>
                <a:cubicBezTo>
                  <a:pt x="76" y="183"/>
                  <a:pt x="171" y="196"/>
                  <a:pt x="234" y="259"/>
                </a:cubicBezTo>
                <a:cubicBezTo>
                  <a:pt x="299" y="323"/>
                  <a:pt x="310" y="420"/>
                  <a:pt x="269" y="496"/>
                </a:cubicBezTo>
                <a:cubicBezTo>
                  <a:pt x="497" y="269"/>
                  <a:pt x="497" y="269"/>
                  <a:pt x="497" y="269"/>
                </a:cubicBezTo>
                <a:cubicBezTo>
                  <a:pt x="420" y="310"/>
                  <a:pt x="323" y="298"/>
                  <a:pt x="259" y="234"/>
                </a:cubicBezTo>
                <a:cubicBezTo>
                  <a:pt x="196" y="171"/>
                  <a:pt x="184" y="75"/>
                  <a:pt x="223" y="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IN"/>
          </a:p>
        </p:txBody>
      </p:sp>
      <p:sp>
        <p:nvSpPr>
          <p:cNvPr id="142" name="Oval 141">
            <a:extLst>
              <a:ext uri="{FF2B5EF4-FFF2-40B4-BE49-F238E27FC236}">
                <a16:creationId xmlns:a16="http://schemas.microsoft.com/office/drawing/2014/main" id="{6B46A87A-DC2C-4FD4-842F-60E26E84D72D}"/>
              </a:ext>
            </a:extLst>
          </p:cNvPr>
          <p:cNvSpPr>
            <a:spLocks noChangeArrowheads="1"/>
          </p:cNvSpPr>
          <p:nvPr/>
        </p:nvSpPr>
        <p:spPr bwMode="auto">
          <a:xfrm rot="8759516">
            <a:off x="7336731" y="3812749"/>
            <a:ext cx="1329743" cy="1327126"/>
          </a:xfrm>
          <a:prstGeom prst="ellipse">
            <a:avLst/>
          </a:prstGeom>
          <a:solidFill>
            <a:schemeClr val="accent2"/>
          </a:solidFill>
          <a:ln>
            <a:noFill/>
          </a:ln>
          <a:effectLst>
            <a:outerShdw blurRad="190500" dist="152400" dir="2700000" algn="tl" rotWithShape="0">
              <a:prstClr val="black">
                <a:alpha val="14000"/>
              </a:prstClr>
            </a:outerShdw>
          </a:effectLst>
        </p:spPr>
        <p:txBody>
          <a:bodyPr vert="horz" wrap="square" lIns="91440" tIns="45720" rIns="91440" bIns="45720" numCol="1" anchor="t" anchorCtr="0" compatLnSpc="1">
            <a:prstTxWarp prst="textNoShape">
              <a:avLst/>
            </a:prstTxWarp>
          </a:bodyPr>
          <a:lstStyle/>
          <a:p>
            <a:endParaRPr lang="en-IN"/>
          </a:p>
        </p:txBody>
      </p:sp>
      <p:sp>
        <p:nvSpPr>
          <p:cNvPr id="143" name="Oval 142">
            <a:extLst>
              <a:ext uri="{FF2B5EF4-FFF2-40B4-BE49-F238E27FC236}">
                <a16:creationId xmlns:a16="http://schemas.microsoft.com/office/drawing/2014/main" id="{623A69AC-0E7B-4EDE-ACD9-B2576F847387}"/>
              </a:ext>
            </a:extLst>
          </p:cNvPr>
          <p:cNvSpPr>
            <a:spLocks noChangeArrowheads="1"/>
          </p:cNvSpPr>
          <p:nvPr/>
        </p:nvSpPr>
        <p:spPr bwMode="auto">
          <a:xfrm>
            <a:off x="7429452" y="3905217"/>
            <a:ext cx="1145383" cy="1141459"/>
          </a:xfrm>
          <a:prstGeom prst="ellipse">
            <a:avLst/>
          </a:prstGeom>
          <a:solidFill>
            <a:schemeClr val="bg1"/>
          </a:solidFill>
          <a:ln>
            <a:noFill/>
          </a:ln>
          <a:effectLst>
            <a:outerShdw blurRad="127000" sx="102000" sy="102000" algn="ctr" rotWithShape="0">
              <a:prstClr val="black">
                <a:alpha val="16000"/>
              </a:prstClr>
            </a:outerShdw>
          </a:effectLst>
        </p:spPr>
        <p:txBody>
          <a:bodyPr vert="horz" wrap="square" lIns="91440" tIns="45720" rIns="91440" bIns="45720" numCol="1" anchor="t" anchorCtr="0" compatLnSpc="1">
            <a:prstTxWarp prst="textNoShape">
              <a:avLst/>
            </a:prstTxWarp>
          </a:bodyPr>
          <a:lstStyle/>
          <a:p>
            <a:endParaRPr lang="en-IN"/>
          </a:p>
        </p:txBody>
      </p:sp>
      <p:sp>
        <p:nvSpPr>
          <p:cNvPr id="144" name="Freeform 13">
            <a:extLst>
              <a:ext uri="{FF2B5EF4-FFF2-40B4-BE49-F238E27FC236}">
                <a16:creationId xmlns:a16="http://schemas.microsoft.com/office/drawing/2014/main" id="{F451B82C-A1A5-4C19-BC4A-EFC5108D3594}"/>
              </a:ext>
            </a:extLst>
          </p:cNvPr>
          <p:cNvSpPr>
            <a:spLocks/>
          </p:cNvSpPr>
          <p:nvPr/>
        </p:nvSpPr>
        <p:spPr bwMode="auto">
          <a:xfrm rot="4667154">
            <a:off x="6088510" y="2583369"/>
            <a:ext cx="881264" cy="877342"/>
          </a:xfrm>
          <a:custGeom>
            <a:avLst/>
            <a:gdLst>
              <a:gd name="T0" fmla="*/ 223 w 497"/>
              <a:gd name="T1" fmla="*/ 0 h 496"/>
              <a:gd name="T2" fmla="*/ 0 w 497"/>
              <a:gd name="T3" fmla="*/ 222 h 496"/>
              <a:gd name="T4" fmla="*/ 234 w 497"/>
              <a:gd name="T5" fmla="*/ 259 h 496"/>
              <a:gd name="T6" fmla="*/ 269 w 497"/>
              <a:gd name="T7" fmla="*/ 496 h 496"/>
              <a:gd name="T8" fmla="*/ 497 w 497"/>
              <a:gd name="T9" fmla="*/ 269 h 496"/>
              <a:gd name="T10" fmla="*/ 259 w 497"/>
              <a:gd name="T11" fmla="*/ 234 h 496"/>
              <a:gd name="T12" fmla="*/ 223 w 497"/>
              <a:gd name="T13" fmla="*/ 0 h 496"/>
            </a:gdLst>
            <a:ahLst/>
            <a:cxnLst>
              <a:cxn ang="0">
                <a:pos x="T0" y="T1"/>
              </a:cxn>
              <a:cxn ang="0">
                <a:pos x="T2" y="T3"/>
              </a:cxn>
              <a:cxn ang="0">
                <a:pos x="T4" y="T5"/>
              </a:cxn>
              <a:cxn ang="0">
                <a:pos x="T6" y="T7"/>
              </a:cxn>
              <a:cxn ang="0">
                <a:pos x="T8" y="T9"/>
              </a:cxn>
              <a:cxn ang="0">
                <a:pos x="T10" y="T11"/>
              </a:cxn>
              <a:cxn ang="0">
                <a:pos x="T12" y="T13"/>
              </a:cxn>
            </a:cxnLst>
            <a:rect l="0" t="0" r="r" b="b"/>
            <a:pathLst>
              <a:path w="497" h="496">
                <a:moveTo>
                  <a:pt x="223" y="0"/>
                </a:moveTo>
                <a:cubicBezTo>
                  <a:pt x="0" y="222"/>
                  <a:pt x="0" y="222"/>
                  <a:pt x="0" y="222"/>
                </a:cubicBezTo>
                <a:cubicBezTo>
                  <a:pt x="76" y="183"/>
                  <a:pt x="171" y="196"/>
                  <a:pt x="234" y="259"/>
                </a:cubicBezTo>
                <a:cubicBezTo>
                  <a:pt x="299" y="323"/>
                  <a:pt x="310" y="420"/>
                  <a:pt x="269" y="496"/>
                </a:cubicBezTo>
                <a:cubicBezTo>
                  <a:pt x="497" y="269"/>
                  <a:pt x="497" y="269"/>
                  <a:pt x="497" y="269"/>
                </a:cubicBezTo>
                <a:cubicBezTo>
                  <a:pt x="420" y="310"/>
                  <a:pt x="323" y="298"/>
                  <a:pt x="259" y="234"/>
                </a:cubicBezTo>
                <a:cubicBezTo>
                  <a:pt x="196" y="171"/>
                  <a:pt x="184" y="75"/>
                  <a:pt x="223" y="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IN"/>
          </a:p>
        </p:txBody>
      </p:sp>
      <p:sp>
        <p:nvSpPr>
          <p:cNvPr id="145" name="Oval 144">
            <a:extLst>
              <a:ext uri="{FF2B5EF4-FFF2-40B4-BE49-F238E27FC236}">
                <a16:creationId xmlns:a16="http://schemas.microsoft.com/office/drawing/2014/main" id="{5EDA58DC-7D9C-4D0C-9702-9F4CEE585641}"/>
              </a:ext>
            </a:extLst>
          </p:cNvPr>
          <p:cNvSpPr>
            <a:spLocks noChangeArrowheads="1"/>
          </p:cNvSpPr>
          <p:nvPr/>
        </p:nvSpPr>
        <p:spPr bwMode="auto">
          <a:xfrm>
            <a:off x="6466556" y="1655939"/>
            <a:ext cx="1145383" cy="1141459"/>
          </a:xfrm>
          <a:prstGeom prst="ellipse">
            <a:avLst/>
          </a:prstGeom>
          <a:solidFill>
            <a:schemeClr val="bg1"/>
          </a:solidFill>
          <a:ln>
            <a:noFill/>
          </a:ln>
          <a:effectLst>
            <a:outerShdw blurRad="127000" sx="102000" sy="102000" algn="ctr" rotWithShape="0">
              <a:prstClr val="black">
                <a:alpha val="16000"/>
              </a:prstClr>
            </a:outerShdw>
          </a:effectLst>
        </p:spPr>
        <p:txBody>
          <a:bodyPr vert="horz" wrap="square" lIns="91440" tIns="45720" rIns="91440" bIns="45720" numCol="1" anchor="t" anchorCtr="0" compatLnSpc="1">
            <a:prstTxWarp prst="textNoShape">
              <a:avLst/>
            </a:prstTxWarp>
          </a:bodyPr>
          <a:lstStyle/>
          <a:p>
            <a:endParaRPr lang="en-IN"/>
          </a:p>
        </p:txBody>
      </p:sp>
      <p:sp>
        <p:nvSpPr>
          <p:cNvPr id="146" name="Freeform 13">
            <a:extLst>
              <a:ext uri="{FF2B5EF4-FFF2-40B4-BE49-F238E27FC236}">
                <a16:creationId xmlns:a16="http://schemas.microsoft.com/office/drawing/2014/main" id="{BD55CC87-004E-4DAF-B2D3-D89859827B40}"/>
              </a:ext>
            </a:extLst>
          </p:cNvPr>
          <p:cNvSpPr>
            <a:spLocks/>
          </p:cNvSpPr>
          <p:nvPr/>
        </p:nvSpPr>
        <p:spPr bwMode="auto">
          <a:xfrm rot="101336">
            <a:off x="4655543" y="2738507"/>
            <a:ext cx="881265" cy="877341"/>
          </a:xfrm>
          <a:custGeom>
            <a:avLst/>
            <a:gdLst>
              <a:gd name="T0" fmla="*/ 223 w 497"/>
              <a:gd name="T1" fmla="*/ 0 h 496"/>
              <a:gd name="T2" fmla="*/ 0 w 497"/>
              <a:gd name="T3" fmla="*/ 222 h 496"/>
              <a:gd name="T4" fmla="*/ 234 w 497"/>
              <a:gd name="T5" fmla="*/ 259 h 496"/>
              <a:gd name="T6" fmla="*/ 269 w 497"/>
              <a:gd name="T7" fmla="*/ 496 h 496"/>
              <a:gd name="T8" fmla="*/ 497 w 497"/>
              <a:gd name="T9" fmla="*/ 269 h 496"/>
              <a:gd name="T10" fmla="*/ 259 w 497"/>
              <a:gd name="T11" fmla="*/ 234 h 496"/>
              <a:gd name="T12" fmla="*/ 223 w 497"/>
              <a:gd name="T13" fmla="*/ 0 h 496"/>
            </a:gdLst>
            <a:ahLst/>
            <a:cxnLst>
              <a:cxn ang="0">
                <a:pos x="T0" y="T1"/>
              </a:cxn>
              <a:cxn ang="0">
                <a:pos x="T2" y="T3"/>
              </a:cxn>
              <a:cxn ang="0">
                <a:pos x="T4" y="T5"/>
              </a:cxn>
              <a:cxn ang="0">
                <a:pos x="T6" y="T7"/>
              </a:cxn>
              <a:cxn ang="0">
                <a:pos x="T8" y="T9"/>
              </a:cxn>
              <a:cxn ang="0">
                <a:pos x="T10" y="T11"/>
              </a:cxn>
              <a:cxn ang="0">
                <a:pos x="T12" y="T13"/>
              </a:cxn>
            </a:cxnLst>
            <a:rect l="0" t="0" r="r" b="b"/>
            <a:pathLst>
              <a:path w="497" h="496">
                <a:moveTo>
                  <a:pt x="223" y="0"/>
                </a:moveTo>
                <a:cubicBezTo>
                  <a:pt x="0" y="222"/>
                  <a:pt x="0" y="222"/>
                  <a:pt x="0" y="222"/>
                </a:cubicBezTo>
                <a:cubicBezTo>
                  <a:pt x="76" y="183"/>
                  <a:pt x="171" y="196"/>
                  <a:pt x="234" y="259"/>
                </a:cubicBezTo>
                <a:cubicBezTo>
                  <a:pt x="299" y="323"/>
                  <a:pt x="310" y="420"/>
                  <a:pt x="269" y="496"/>
                </a:cubicBezTo>
                <a:cubicBezTo>
                  <a:pt x="497" y="269"/>
                  <a:pt x="497" y="269"/>
                  <a:pt x="497" y="269"/>
                </a:cubicBezTo>
                <a:cubicBezTo>
                  <a:pt x="420" y="310"/>
                  <a:pt x="323" y="298"/>
                  <a:pt x="259" y="234"/>
                </a:cubicBezTo>
                <a:cubicBezTo>
                  <a:pt x="196" y="171"/>
                  <a:pt x="184" y="75"/>
                  <a:pt x="223" y="0"/>
                </a:cubicBez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IN"/>
          </a:p>
        </p:txBody>
      </p:sp>
      <p:sp>
        <p:nvSpPr>
          <p:cNvPr id="147" name="Oval 146">
            <a:extLst>
              <a:ext uri="{FF2B5EF4-FFF2-40B4-BE49-F238E27FC236}">
                <a16:creationId xmlns:a16="http://schemas.microsoft.com/office/drawing/2014/main" id="{B75C9B4E-07DE-4CB1-BC5C-36F6DE613C3B}"/>
              </a:ext>
            </a:extLst>
          </p:cNvPr>
          <p:cNvSpPr>
            <a:spLocks noChangeArrowheads="1"/>
          </p:cNvSpPr>
          <p:nvPr/>
        </p:nvSpPr>
        <p:spPr bwMode="auto">
          <a:xfrm rot="101336">
            <a:off x="3782454" y="1827360"/>
            <a:ext cx="1329743" cy="1327126"/>
          </a:xfrm>
          <a:prstGeom prst="ellipse">
            <a:avLst/>
          </a:prstGeom>
          <a:solidFill>
            <a:schemeClr val="accent6"/>
          </a:solidFill>
          <a:ln>
            <a:noFill/>
          </a:ln>
          <a:effectLst>
            <a:outerShdw blurRad="190500" dist="152400" dir="2700000" algn="tl" rotWithShape="0">
              <a:prstClr val="black">
                <a:alpha val="14000"/>
              </a:prstClr>
            </a:outerShdw>
          </a:effectLst>
        </p:spPr>
        <p:txBody>
          <a:bodyPr vert="horz" wrap="square" lIns="91440" tIns="45720" rIns="91440" bIns="45720" numCol="1" anchor="t" anchorCtr="0" compatLnSpc="1">
            <a:prstTxWarp prst="textNoShape">
              <a:avLst/>
            </a:prstTxWarp>
          </a:bodyPr>
          <a:lstStyle/>
          <a:p>
            <a:endParaRPr lang="en-IN"/>
          </a:p>
        </p:txBody>
      </p:sp>
      <p:sp>
        <p:nvSpPr>
          <p:cNvPr id="148" name="Oval 147">
            <a:extLst>
              <a:ext uri="{FF2B5EF4-FFF2-40B4-BE49-F238E27FC236}">
                <a16:creationId xmlns:a16="http://schemas.microsoft.com/office/drawing/2014/main" id="{F585E401-6B46-4E96-A8A4-41D48E181536}"/>
              </a:ext>
            </a:extLst>
          </p:cNvPr>
          <p:cNvSpPr>
            <a:spLocks noChangeArrowheads="1"/>
          </p:cNvSpPr>
          <p:nvPr/>
        </p:nvSpPr>
        <p:spPr bwMode="auto">
          <a:xfrm>
            <a:off x="3884160" y="1914045"/>
            <a:ext cx="1145383" cy="1141459"/>
          </a:xfrm>
          <a:prstGeom prst="ellipse">
            <a:avLst/>
          </a:prstGeom>
          <a:solidFill>
            <a:schemeClr val="bg1"/>
          </a:solidFill>
          <a:ln>
            <a:noFill/>
          </a:ln>
          <a:effectLst>
            <a:outerShdw blurRad="127000" sx="102000" sy="102000" algn="ctr" rotWithShape="0">
              <a:prstClr val="black">
                <a:alpha val="16000"/>
              </a:prstClr>
            </a:outerShdw>
          </a:effectLst>
        </p:spPr>
        <p:txBody>
          <a:bodyPr vert="horz" wrap="square" lIns="91440" tIns="45720" rIns="91440" bIns="45720" numCol="1" anchor="t" anchorCtr="0" compatLnSpc="1">
            <a:prstTxWarp prst="textNoShape">
              <a:avLst/>
            </a:prstTxWarp>
          </a:bodyPr>
          <a:lstStyle/>
          <a:p>
            <a:endParaRPr lang="en-IN" dirty="0"/>
          </a:p>
        </p:txBody>
      </p:sp>
      <p:sp>
        <p:nvSpPr>
          <p:cNvPr id="149" name="Freeform 13">
            <a:extLst>
              <a:ext uri="{FF2B5EF4-FFF2-40B4-BE49-F238E27FC236}">
                <a16:creationId xmlns:a16="http://schemas.microsoft.com/office/drawing/2014/main" id="{898322BB-18D8-4287-B17B-B568AB096CF4}"/>
              </a:ext>
            </a:extLst>
          </p:cNvPr>
          <p:cNvSpPr>
            <a:spLocks/>
          </p:cNvSpPr>
          <p:nvPr/>
        </p:nvSpPr>
        <p:spPr bwMode="auto">
          <a:xfrm rot="17584952">
            <a:off x="4366711" y="4096739"/>
            <a:ext cx="881264" cy="877342"/>
          </a:xfrm>
          <a:custGeom>
            <a:avLst/>
            <a:gdLst>
              <a:gd name="T0" fmla="*/ 223 w 497"/>
              <a:gd name="T1" fmla="*/ 0 h 496"/>
              <a:gd name="T2" fmla="*/ 0 w 497"/>
              <a:gd name="T3" fmla="*/ 222 h 496"/>
              <a:gd name="T4" fmla="*/ 234 w 497"/>
              <a:gd name="T5" fmla="*/ 259 h 496"/>
              <a:gd name="T6" fmla="*/ 269 w 497"/>
              <a:gd name="T7" fmla="*/ 496 h 496"/>
              <a:gd name="T8" fmla="*/ 497 w 497"/>
              <a:gd name="T9" fmla="*/ 269 h 496"/>
              <a:gd name="T10" fmla="*/ 259 w 497"/>
              <a:gd name="T11" fmla="*/ 234 h 496"/>
              <a:gd name="T12" fmla="*/ 223 w 497"/>
              <a:gd name="T13" fmla="*/ 0 h 496"/>
            </a:gdLst>
            <a:ahLst/>
            <a:cxnLst>
              <a:cxn ang="0">
                <a:pos x="T0" y="T1"/>
              </a:cxn>
              <a:cxn ang="0">
                <a:pos x="T2" y="T3"/>
              </a:cxn>
              <a:cxn ang="0">
                <a:pos x="T4" y="T5"/>
              </a:cxn>
              <a:cxn ang="0">
                <a:pos x="T6" y="T7"/>
              </a:cxn>
              <a:cxn ang="0">
                <a:pos x="T8" y="T9"/>
              </a:cxn>
              <a:cxn ang="0">
                <a:pos x="T10" y="T11"/>
              </a:cxn>
              <a:cxn ang="0">
                <a:pos x="T12" y="T13"/>
              </a:cxn>
            </a:cxnLst>
            <a:rect l="0" t="0" r="r" b="b"/>
            <a:pathLst>
              <a:path w="497" h="496">
                <a:moveTo>
                  <a:pt x="223" y="0"/>
                </a:moveTo>
                <a:cubicBezTo>
                  <a:pt x="0" y="222"/>
                  <a:pt x="0" y="222"/>
                  <a:pt x="0" y="222"/>
                </a:cubicBezTo>
                <a:cubicBezTo>
                  <a:pt x="76" y="183"/>
                  <a:pt x="171" y="196"/>
                  <a:pt x="234" y="259"/>
                </a:cubicBezTo>
                <a:cubicBezTo>
                  <a:pt x="299" y="323"/>
                  <a:pt x="310" y="420"/>
                  <a:pt x="269" y="496"/>
                </a:cubicBezTo>
                <a:cubicBezTo>
                  <a:pt x="497" y="269"/>
                  <a:pt x="497" y="269"/>
                  <a:pt x="497" y="269"/>
                </a:cubicBezTo>
                <a:cubicBezTo>
                  <a:pt x="420" y="310"/>
                  <a:pt x="323" y="298"/>
                  <a:pt x="259" y="234"/>
                </a:cubicBezTo>
                <a:cubicBezTo>
                  <a:pt x="196" y="171"/>
                  <a:pt x="184" y="75"/>
                  <a:pt x="223" y="0"/>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IN"/>
          </a:p>
        </p:txBody>
      </p:sp>
      <p:sp>
        <p:nvSpPr>
          <p:cNvPr id="150" name="Oval 149">
            <a:extLst>
              <a:ext uri="{FF2B5EF4-FFF2-40B4-BE49-F238E27FC236}">
                <a16:creationId xmlns:a16="http://schemas.microsoft.com/office/drawing/2014/main" id="{E35BC034-3CD3-4920-8092-D8D063F06E69}"/>
              </a:ext>
            </a:extLst>
          </p:cNvPr>
          <p:cNvSpPr>
            <a:spLocks noChangeArrowheads="1"/>
          </p:cNvSpPr>
          <p:nvPr/>
        </p:nvSpPr>
        <p:spPr bwMode="auto">
          <a:xfrm rot="17584952">
            <a:off x="3266820" y="4225661"/>
            <a:ext cx="1329743" cy="1327127"/>
          </a:xfrm>
          <a:prstGeom prst="ellipse">
            <a:avLst/>
          </a:prstGeom>
          <a:solidFill>
            <a:schemeClr val="accent4"/>
          </a:solidFill>
          <a:ln>
            <a:noFill/>
          </a:ln>
          <a:effectLst>
            <a:outerShdw blurRad="190500" dist="152400" dir="2700000" algn="tl" rotWithShape="0">
              <a:prstClr val="black">
                <a:alpha val="14000"/>
              </a:prstClr>
            </a:outerShdw>
          </a:effectLst>
        </p:spPr>
        <p:txBody>
          <a:bodyPr vert="horz" wrap="square" lIns="91440" tIns="45720" rIns="91440" bIns="45720" numCol="1" anchor="t" anchorCtr="0" compatLnSpc="1">
            <a:prstTxWarp prst="textNoShape">
              <a:avLst/>
            </a:prstTxWarp>
          </a:bodyPr>
          <a:lstStyle/>
          <a:p>
            <a:endParaRPr lang="en-IN"/>
          </a:p>
        </p:txBody>
      </p:sp>
      <p:sp>
        <p:nvSpPr>
          <p:cNvPr id="151" name="Oval 150">
            <a:extLst>
              <a:ext uri="{FF2B5EF4-FFF2-40B4-BE49-F238E27FC236}">
                <a16:creationId xmlns:a16="http://schemas.microsoft.com/office/drawing/2014/main" id="{174E7163-669B-49C2-9358-FCA7405AE866}"/>
              </a:ext>
            </a:extLst>
          </p:cNvPr>
          <p:cNvSpPr>
            <a:spLocks noChangeArrowheads="1"/>
          </p:cNvSpPr>
          <p:nvPr/>
        </p:nvSpPr>
        <p:spPr bwMode="auto">
          <a:xfrm>
            <a:off x="3390411" y="4334088"/>
            <a:ext cx="1113716" cy="1126467"/>
          </a:xfrm>
          <a:prstGeom prst="ellipse">
            <a:avLst/>
          </a:prstGeom>
          <a:solidFill>
            <a:schemeClr val="bg1"/>
          </a:solidFill>
          <a:ln>
            <a:noFill/>
          </a:ln>
          <a:effectLst>
            <a:outerShdw blurRad="127000" sx="102000" sy="102000" algn="ctr" rotWithShape="0">
              <a:prstClr val="black">
                <a:alpha val="16000"/>
              </a:prstClr>
            </a:outerShdw>
          </a:effectLst>
        </p:spPr>
        <p:txBody>
          <a:bodyPr vert="horz" wrap="square" lIns="91440" tIns="45720" rIns="91440" bIns="45720" numCol="1" anchor="t" anchorCtr="0" compatLnSpc="1">
            <a:prstTxWarp prst="textNoShape">
              <a:avLst/>
            </a:prstTxWarp>
          </a:bodyPr>
          <a:lstStyle/>
          <a:p>
            <a:endParaRPr lang="en-IN" dirty="0"/>
          </a:p>
          <a:p>
            <a:r>
              <a:rPr lang="en-IN" dirty="0"/>
              <a:t>   alt</a:t>
            </a:r>
          </a:p>
        </p:txBody>
      </p:sp>
      <p:sp>
        <p:nvSpPr>
          <p:cNvPr id="152" name="Freeform 5">
            <a:extLst>
              <a:ext uri="{FF2B5EF4-FFF2-40B4-BE49-F238E27FC236}">
                <a16:creationId xmlns:a16="http://schemas.microsoft.com/office/drawing/2014/main" id="{1685CD1B-45BA-450F-8ACB-C6760C700A2F}"/>
              </a:ext>
            </a:extLst>
          </p:cNvPr>
          <p:cNvSpPr>
            <a:spLocks/>
          </p:cNvSpPr>
          <p:nvPr/>
        </p:nvSpPr>
        <p:spPr bwMode="auto">
          <a:xfrm rot="21210660">
            <a:off x="4970741" y="3178782"/>
            <a:ext cx="881977" cy="926870"/>
          </a:xfrm>
          <a:custGeom>
            <a:avLst/>
            <a:gdLst>
              <a:gd name="T0" fmla="*/ 695 w 695"/>
              <a:gd name="T1" fmla="*/ 0 h 732"/>
              <a:gd name="T2" fmla="*/ 0 w 695"/>
              <a:gd name="T3" fmla="*/ 504 h 732"/>
              <a:gd name="T4" fmla="*/ 695 w 695"/>
              <a:gd name="T5" fmla="*/ 732 h 732"/>
              <a:gd name="T6" fmla="*/ 695 w 695"/>
              <a:gd name="T7" fmla="*/ 0 h 732"/>
            </a:gdLst>
            <a:ahLst/>
            <a:cxnLst>
              <a:cxn ang="0">
                <a:pos x="T0" y="T1"/>
              </a:cxn>
              <a:cxn ang="0">
                <a:pos x="T2" y="T3"/>
              </a:cxn>
              <a:cxn ang="0">
                <a:pos x="T4" y="T5"/>
              </a:cxn>
              <a:cxn ang="0">
                <a:pos x="T6" y="T7"/>
              </a:cxn>
            </a:cxnLst>
            <a:rect l="0" t="0" r="r" b="b"/>
            <a:pathLst>
              <a:path w="695" h="732">
                <a:moveTo>
                  <a:pt x="695" y="0"/>
                </a:moveTo>
                <a:cubicBezTo>
                  <a:pt x="370" y="0"/>
                  <a:pt x="95" y="212"/>
                  <a:pt x="0" y="504"/>
                </a:cubicBezTo>
                <a:cubicBezTo>
                  <a:pt x="695" y="732"/>
                  <a:pt x="695" y="732"/>
                  <a:pt x="695" y="732"/>
                </a:cubicBezTo>
                <a:lnTo>
                  <a:pt x="695" y="0"/>
                </a:lnTo>
                <a:close/>
              </a:path>
            </a:pathLst>
          </a:custGeom>
          <a:solidFill>
            <a:schemeClr val="accent6"/>
          </a:solid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153" name="Freeform 6">
            <a:extLst>
              <a:ext uri="{FF2B5EF4-FFF2-40B4-BE49-F238E27FC236}">
                <a16:creationId xmlns:a16="http://schemas.microsoft.com/office/drawing/2014/main" id="{18E6D24D-E0F4-4393-9F32-50489CD14CD5}"/>
              </a:ext>
            </a:extLst>
          </p:cNvPr>
          <p:cNvSpPr>
            <a:spLocks/>
          </p:cNvSpPr>
          <p:nvPr/>
        </p:nvSpPr>
        <p:spPr bwMode="auto">
          <a:xfrm rot="21210660">
            <a:off x="5847062" y="3079001"/>
            <a:ext cx="883848" cy="926870"/>
          </a:xfrm>
          <a:custGeom>
            <a:avLst/>
            <a:gdLst>
              <a:gd name="T0" fmla="*/ 696 w 696"/>
              <a:gd name="T1" fmla="*/ 506 h 732"/>
              <a:gd name="T2" fmla="*/ 0 w 696"/>
              <a:gd name="T3" fmla="*/ 0 h 732"/>
              <a:gd name="T4" fmla="*/ 0 w 696"/>
              <a:gd name="T5" fmla="*/ 732 h 732"/>
              <a:gd name="T6" fmla="*/ 696 w 696"/>
              <a:gd name="T7" fmla="*/ 506 h 732"/>
            </a:gdLst>
            <a:ahLst/>
            <a:cxnLst>
              <a:cxn ang="0">
                <a:pos x="T0" y="T1"/>
              </a:cxn>
              <a:cxn ang="0">
                <a:pos x="T2" y="T3"/>
              </a:cxn>
              <a:cxn ang="0">
                <a:pos x="T4" y="T5"/>
              </a:cxn>
              <a:cxn ang="0">
                <a:pos x="T6" y="T7"/>
              </a:cxn>
            </a:cxnLst>
            <a:rect l="0" t="0" r="r" b="b"/>
            <a:pathLst>
              <a:path w="696" h="732">
                <a:moveTo>
                  <a:pt x="696" y="506"/>
                </a:moveTo>
                <a:cubicBezTo>
                  <a:pt x="601" y="213"/>
                  <a:pt x="325" y="0"/>
                  <a:pt x="0" y="0"/>
                </a:cubicBezTo>
                <a:cubicBezTo>
                  <a:pt x="0" y="732"/>
                  <a:pt x="0" y="732"/>
                  <a:pt x="0" y="732"/>
                </a:cubicBezTo>
                <a:lnTo>
                  <a:pt x="696" y="506"/>
                </a:ln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154" name="Freeform 7">
            <a:extLst>
              <a:ext uri="{FF2B5EF4-FFF2-40B4-BE49-F238E27FC236}">
                <a16:creationId xmlns:a16="http://schemas.microsoft.com/office/drawing/2014/main" id="{23C71A12-B0E6-4AF9-BE0F-995E61C51380}"/>
              </a:ext>
            </a:extLst>
          </p:cNvPr>
          <p:cNvSpPr>
            <a:spLocks/>
          </p:cNvSpPr>
          <p:nvPr/>
        </p:nvSpPr>
        <p:spPr bwMode="auto">
          <a:xfrm rot="21210660">
            <a:off x="5407401" y="4050040"/>
            <a:ext cx="1091482" cy="925000"/>
          </a:xfrm>
          <a:custGeom>
            <a:avLst/>
            <a:gdLst>
              <a:gd name="T0" fmla="*/ 0 w 860"/>
              <a:gd name="T1" fmla="*/ 591 h 731"/>
              <a:gd name="T2" fmla="*/ 431 w 860"/>
              <a:gd name="T3" fmla="*/ 731 h 731"/>
              <a:gd name="T4" fmla="*/ 860 w 860"/>
              <a:gd name="T5" fmla="*/ 592 h 731"/>
              <a:gd name="T6" fmla="*/ 431 w 860"/>
              <a:gd name="T7" fmla="*/ 0 h 731"/>
              <a:gd name="T8" fmla="*/ 0 w 860"/>
              <a:gd name="T9" fmla="*/ 591 h 731"/>
            </a:gdLst>
            <a:ahLst/>
            <a:cxnLst>
              <a:cxn ang="0">
                <a:pos x="T0" y="T1"/>
              </a:cxn>
              <a:cxn ang="0">
                <a:pos x="T2" y="T3"/>
              </a:cxn>
              <a:cxn ang="0">
                <a:pos x="T4" y="T5"/>
              </a:cxn>
              <a:cxn ang="0">
                <a:pos x="T6" y="T7"/>
              </a:cxn>
              <a:cxn ang="0">
                <a:pos x="T8" y="T9"/>
              </a:cxn>
            </a:cxnLst>
            <a:rect l="0" t="0" r="r" b="b"/>
            <a:pathLst>
              <a:path w="860" h="731">
                <a:moveTo>
                  <a:pt x="0" y="591"/>
                </a:moveTo>
                <a:cubicBezTo>
                  <a:pt x="121" y="679"/>
                  <a:pt x="270" y="731"/>
                  <a:pt x="431" y="731"/>
                </a:cubicBezTo>
                <a:cubicBezTo>
                  <a:pt x="591" y="731"/>
                  <a:pt x="739" y="679"/>
                  <a:pt x="860" y="592"/>
                </a:cubicBezTo>
                <a:cubicBezTo>
                  <a:pt x="431" y="0"/>
                  <a:pt x="431" y="0"/>
                  <a:pt x="431" y="0"/>
                </a:cubicBezTo>
                <a:lnTo>
                  <a:pt x="0" y="591"/>
                </a:lnTo>
                <a:close/>
              </a:path>
            </a:pathLst>
          </a:custGeom>
          <a:solidFill>
            <a:schemeClr val="accent3"/>
          </a:solid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155" name="Freeform 8">
            <a:extLst>
              <a:ext uri="{FF2B5EF4-FFF2-40B4-BE49-F238E27FC236}">
                <a16:creationId xmlns:a16="http://schemas.microsoft.com/office/drawing/2014/main" id="{61BA1909-FDA3-4071-AD8B-6A0484765147}"/>
              </a:ext>
            </a:extLst>
          </p:cNvPr>
          <p:cNvSpPr>
            <a:spLocks/>
          </p:cNvSpPr>
          <p:nvPr/>
        </p:nvSpPr>
        <p:spPr bwMode="auto">
          <a:xfrm rot="21210660">
            <a:off x="5001518" y="3814902"/>
            <a:ext cx="929677" cy="1037235"/>
          </a:xfrm>
          <a:custGeom>
            <a:avLst/>
            <a:gdLst>
              <a:gd name="T0" fmla="*/ 37 w 732"/>
              <a:gd name="T1" fmla="*/ 0 h 819"/>
              <a:gd name="T2" fmla="*/ 0 w 732"/>
              <a:gd name="T3" fmla="*/ 228 h 819"/>
              <a:gd name="T4" fmla="*/ 301 w 732"/>
              <a:gd name="T5" fmla="*/ 819 h 819"/>
              <a:gd name="T6" fmla="*/ 732 w 732"/>
              <a:gd name="T7" fmla="*/ 228 h 819"/>
              <a:gd name="T8" fmla="*/ 37 w 732"/>
              <a:gd name="T9" fmla="*/ 0 h 819"/>
            </a:gdLst>
            <a:ahLst/>
            <a:cxnLst>
              <a:cxn ang="0">
                <a:pos x="T0" y="T1"/>
              </a:cxn>
              <a:cxn ang="0">
                <a:pos x="T2" y="T3"/>
              </a:cxn>
              <a:cxn ang="0">
                <a:pos x="T4" y="T5"/>
              </a:cxn>
              <a:cxn ang="0">
                <a:pos x="T6" y="T7"/>
              </a:cxn>
              <a:cxn ang="0">
                <a:pos x="T8" y="T9"/>
              </a:cxn>
            </a:cxnLst>
            <a:rect l="0" t="0" r="r" b="b"/>
            <a:pathLst>
              <a:path w="732" h="819">
                <a:moveTo>
                  <a:pt x="37" y="0"/>
                </a:moveTo>
                <a:cubicBezTo>
                  <a:pt x="13" y="72"/>
                  <a:pt x="0" y="148"/>
                  <a:pt x="0" y="228"/>
                </a:cubicBezTo>
                <a:cubicBezTo>
                  <a:pt x="0" y="470"/>
                  <a:pt x="119" y="686"/>
                  <a:pt x="301" y="819"/>
                </a:cubicBezTo>
                <a:cubicBezTo>
                  <a:pt x="732" y="228"/>
                  <a:pt x="732" y="228"/>
                  <a:pt x="732" y="228"/>
                </a:cubicBezTo>
                <a:lnTo>
                  <a:pt x="37" y="0"/>
                </a:lnTo>
                <a:close/>
              </a:path>
            </a:pathLst>
          </a:custGeom>
          <a:solidFill>
            <a:schemeClr val="accent4"/>
          </a:solid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156" name="Freeform 9">
            <a:extLst>
              <a:ext uri="{FF2B5EF4-FFF2-40B4-BE49-F238E27FC236}">
                <a16:creationId xmlns:a16="http://schemas.microsoft.com/office/drawing/2014/main" id="{802B7047-303E-4E75-A5D9-42E73D3A7FF5}"/>
              </a:ext>
            </a:extLst>
          </p:cNvPr>
          <p:cNvSpPr>
            <a:spLocks/>
          </p:cNvSpPr>
          <p:nvPr/>
        </p:nvSpPr>
        <p:spPr bwMode="auto">
          <a:xfrm rot="21210660">
            <a:off x="5925455" y="3712737"/>
            <a:ext cx="927806" cy="1035364"/>
          </a:xfrm>
          <a:custGeom>
            <a:avLst/>
            <a:gdLst>
              <a:gd name="T0" fmla="*/ 731 w 731"/>
              <a:gd name="T1" fmla="*/ 226 h 818"/>
              <a:gd name="T2" fmla="*/ 696 w 731"/>
              <a:gd name="T3" fmla="*/ 0 h 818"/>
              <a:gd name="T4" fmla="*/ 0 w 731"/>
              <a:gd name="T5" fmla="*/ 226 h 818"/>
              <a:gd name="T6" fmla="*/ 429 w 731"/>
              <a:gd name="T7" fmla="*/ 818 h 818"/>
              <a:gd name="T8" fmla="*/ 731 w 731"/>
              <a:gd name="T9" fmla="*/ 226 h 818"/>
            </a:gdLst>
            <a:ahLst/>
            <a:cxnLst>
              <a:cxn ang="0">
                <a:pos x="T0" y="T1"/>
              </a:cxn>
              <a:cxn ang="0">
                <a:pos x="T2" y="T3"/>
              </a:cxn>
              <a:cxn ang="0">
                <a:pos x="T4" y="T5"/>
              </a:cxn>
              <a:cxn ang="0">
                <a:pos x="T6" y="T7"/>
              </a:cxn>
              <a:cxn ang="0">
                <a:pos x="T8" y="T9"/>
              </a:cxn>
            </a:cxnLst>
            <a:rect l="0" t="0" r="r" b="b"/>
            <a:pathLst>
              <a:path w="731" h="818">
                <a:moveTo>
                  <a:pt x="731" y="226"/>
                </a:moveTo>
                <a:cubicBezTo>
                  <a:pt x="731" y="147"/>
                  <a:pt x="719" y="71"/>
                  <a:pt x="696" y="0"/>
                </a:cubicBezTo>
                <a:cubicBezTo>
                  <a:pt x="0" y="226"/>
                  <a:pt x="0" y="226"/>
                  <a:pt x="0" y="226"/>
                </a:cubicBezTo>
                <a:cubicBezTo>
                  <a:pt x="429" y="818"/>
                  <a:pt x="429" y="818"/>
                  <a:pt x="429" y="818"/>
                </a:cubicBezTo>
                <a:cubicBezTo>
                  <a:pt x="612" y="685"/>
                  <a:pt x="731" y="469"/>
                  <a:pt x="731" y="226"/>
                </a:cubicBezTo>
                <a:close/>
              </a:path>
            </a:pathLst>
          </a:custGeom>
          <a:solidFill>
            <a:schemeClr val="accent2"/>
          </a:solid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157" name="Oval 156">
            <a:extLst>
              <a:ext uri="{FF2B5EF4-FFF2-40B4-BE49-F238E27FC236}">
                <a16:creationId xmlns:a16="http://schemas.microsoft.com/office/drawing/2014/main" id="{AA2592A7-3EC5-4166-B3A3-00AF1BE5AA9D}"/>
              </a:ext>
            </a:extLst>
          </p:cNvPr>
          <p:cNvSpPr>
            <a:spLocks noChangeArrowheads="1"/>
          </p:cNvSpPr>
          <p:nvPr/>
        </p:nvSpPr>
        <p:spPr bwMode="auto">
          <a:xfrm rot="20864047">
            <a:off x="5089333" y="3235590"/>
            <a:ext cx="1630472" cy="1627854"/>
          </a:xfrm>
          <a:prstGeom prst="ellipse">
            <a:avLst/>
          </a:prstGeom>
          <a:solidFill>
            <a:srgbClr val="FEFEFE"/>
          </a:solidFill>
          <a:ln>
            <a:noFill/>
          </a:ln>
          <a:effectLst>
            <a:outerShdw blurRad="63500" sx="102000" sy="102000" algn="ctr" rotWithShape="0">
              <a:prstClr val="black">
                <a:alpha val="12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58" name="TextBox 157">
            <a:extLst>
              <a:ext uri="{FF2B5EF4-FFF2-40B4-BE49-F238E27FC236}">
                <a16:creationId xmlns:a16="http://schemas.microsoft.com/office/drawing/2014/main" id="{E6785F42-8772-4EBB-9584-8A65CAAC3BAB}"/>
              </a:ext>
            </a:extLst>
          </p:cNvPr>
          <p:cNvSpPr txBox="1"/>
          <p:nvPr/>
        </p:nvSpPr>
        <p:spPr>
          <a:xfrm>
            <a:off x="5250399" y="3791131"/>
            <a:ext cx="1388298" cy="589457"/>
          </a:xfrm>
          <a:prstGeom prst="rect">
            <a:avLst/>
          </a:prstGeom>
          <a:noFill/>
        </p:spPr>
        <p:txBody>
          <a:bodyPr wrap="square" lIns="0" rIns="0" rtlCol="0" anchor="b">
            <a:spAutoFit/>
          </a:bodyPr>
          <a:lstStyle/>
          <a:p>
            <a:pPr algn="ctr">
              <a:lnSpc>
                <a:spcPct val="80000"/>
              </a:lnSpc>
              <a:defRPr/>
            </a:pPr>
            <a:r>
              <a:rPr lang="en-US" sz="2000" b="1" kern="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HTML Attributes</a:t>
            </a:r>
          </a:p>
        </p:txBody>
      </p:sp>
      <p:grpSp>
        <p:nvGrpSpPr>
          <p:cNvPr id="160" name="Group 159">
            <a:extLst>
              <a:ext uri="{FF2B5EF4-FFF2-40B4-BE49-F238E27FC236}">
                <a16:creationId xmlns:a16="http://schemas.microsoft.com/office/drawing/2014/main" id="{568FAA16-24CD-4795-94E3-49CEDD8AB3F8}"/>
              </a:ext>
            </a:extLst>
          </p:cNvPr>
          <p:cNvGrpSpPr/>
          <p:nvPr/>
        </p:nvGrpSpPr>
        <p:grpSpPr>
          <a:xfrm>
            <a:off x="6827289" y="2065216"/>
            <a:ext cx="423917" cy="322905"/>
            <a:chOff x="3646488" y="1522413"/>
            <a:chExt cx="4910138" cy="3740150"/>
          </a:xfrm>
          <a:solidFill>
            <a:schemeClr val="accent1"/>
          </a:solidFill>
        </p:grpSpPr>
        <p:sp>
          <p:nvSpPr>
            <p:cNvPr id="161" name="Freeform 47">
              <a:extLst>
                <a:ext uri="{FF2B5EF4-FFF2-40B4-BE49-F238E27FC236}">
                  <a16:creationId xmlns:a16="http://schemas.microsoft.com/office/drawing/2014/main" id="{747EB58B-A29A-4426-BE27-6851A1BE1E91}"/>
                </a:ext>
              </a:extLst>
            </p:cNvPr>
            <p:cNvSpPr>
              <a:spLocks noEditPoints="1"/>
            </p:cNvSpPr>
            <p:nvPr/>
          </p:nvSpPr>
          <p:spPr bwMode="auto">
            <a:xfrm>
              <a:off x="3646488" y="1522413"/>
              <a:ext cx="4910138" cy="3740150"/>
            </a:xfrm>
            <a:custGeom>
              <a:avLst/>
              <a:gdLst>
                <a:gd name="T0" fmla="*/ 691 w 6186"/>
                <a:gd name="T1" fmla="*/ 352 h 4712"/>
                <a:gd name="T2" fmla="*/ 569 w 6186"/>
                <a:gd name="T3" fmla="*/ 393 h 4712"/>
                <a:gd name="T4" fmla="*/ 465 w 6186"/>
                <a:gd name="T5" fmla="*/ 468 h 4712"/>
                <a:gd name="T6" fmla="*/ 392 w 6186"/>
                <a:gd name="T7" fmla="*/ 569 h 4712"/>
                <a:gd name="T8" fmla="*/ 351 w 6186"/>
                <a:gd name="T9" fmla="*/ 691 h 4712"/>
                <a:gd name="T10" fmla="*/ 345 w 6186"/>
                <a:gd name="T11" fmla="*/ 3955 h 4712"/>
                <a:gd name="T12" fmla="*/ 366 w 6186"/>
                <a:gd name="T13" fmla="*/ 4085 h 4712"/>
                <a:gd name="T14" fmla="*/ 426 w 6186"/>
                <a:gd name="T15" fmla="*/ 4198 h 4712"/>
                <a:gd name="T16" fmla="*/ 514 w 6186"/>
                <a:gd name="T17" fmla="*/ 4286 h 4712"/>
                <a:gd name="T18" fmla="*/ 627 w 6186"/>
                <a:gd name="T19" fmla="*/ 4344 h 4712"/>
                <a:gd name="T20" fmla="*/ 756 w 6186"/>
                <a:gd name="T21" fmla="*/ 4367 h 4712"/>
                <a:gd name="T22" fmla="*/ 5498 w 6186"/>
                <a:gd name="T23" fmla="*/ 4361 h 4712"/>
                <a:gd name="T24" fmla="*/ 5620 w 6186"/>
                <a:gd name="T25" fmla="*/ 4320 h 4712"/>
                <a:gd name="T26" fmla="*/ 5721 w 6186"/>
                <a:gd name="T27" fmla="*/ 4245 h 4712"/>
                <a:gd name="T28" fmla="*/ 5796 w 6186"/>
                <a:gd name="T29" fmla="*/ 4143 h 4712"/>
                <a:gd name="T30" fmla="*/ 5837 w 6186"/>
                <a:gd name="T31" fmla="*/ 4021 h 4712"/>
                <a:gd name="T32" fmla="*/ 5841 w 6186"/>
                <a:gd name="T33" fmla="*/ 3955 h 4712"/>
                <a:gd name="T34" fmla="*/ 5835 w 6186"/>
                <a:gd name="T35" fmla="*/ 691 h 4712"/>
                <a:gd name="T36" fmla="*/ 5794 w 6186"/>
                <a:gd name="T37" fmla="*/ 569 h 4712"/>
                <a:gd name="T38" fmla="*/ 5721 w 6186"/>
                <a:gd name="T39" fmla="*/ 468 h 4712"/>
                <a:gd name="T40" fmla="*/ 5618 w 6186"/>
                <a:gd name="T41" fmla="*/ 393 h 4712"/>
                <a:gd name="T42" fmla="*/ 5496 w 6186"/>
                <a:gd name="T43" fmla="*/ 352 h 4712"/>
                <a:gd name="T44" fmla="*/ 756 w 6186"/>
                <a:gd name="T45" fmla="*/ 348 h 4712"/>
                <a:gd name="T46" fmla="*/ 5430 w 6186"/>
                <a:gd name="T47" fmla="*/ 0 h 4712"/>
                <a:gd name="T48" fmla="*/ 5618 w 6186"/>
                <a:gd name="T49" fmla="*/ 23 h 4712"/>
                <a:gd name="T50" fmla="*/ 5787 w 6186"/>
                <a:gd name="T51" fmla="*/ 89 h 4712"/>
                <a:gd name="T52" fmla="*/ 5933 w 6186"/>
                <a:gd name="T53" fmla="*/ 192 h 4712"/>
                <a:gd name="T54" fmla="*/ 6051 w 6186"/>
                <a:gd name="T55" fmla="*/ 325 h 4712"/>
                <a:gd name="T56" fmla="*/ 6136 w 6186"/>
                <a:gd name="T57" fmla="*/ 485 h 4712"/>
                <a:gd name="T58" fmla="*/ 6181 w 6186"/>
                <a:gd name="T59" fmla="*/ 663 h 4712"/>
                <a:gd name="T60" fmla="*/ 6186 w 6186"/>
                <a:gd name="T61" fmla="*/ 3955 h 4712"/>
                <a:gd name="T62" fmla="*/ 6164 w 6186"/>
                <a:gd name="T63" fmla="*/ 4141 h 4712"/>
                <a:gd name="T64" fmla="*/ 6098 w 6186"/>
                <a:gd name="T65" fmla="*/ 4310 h 4712"/>
                <a:gd name="T66" fmla="*/ 5995 w 6186"/>
                <a:gd name="T67" fmla="*/ 4457 h 4712"/>
                <a:gd name="T68" fmla="*/ 5862 w 6186"/>
                <a:gd name="T69" fmla="*/ 4575 h 4712"/>
                <a:gd name="T70" fmla="*/ 5702 w 6186"/>
                <a:gd name="T71" fmla="*/ 4662 h 4712"/>
                <a:gd name="T72" fmla="*/ 5524 w 6186"/>
                <a:gd name="T73" fmla="*/ 4707 h 4712"/>
                <a:gd name="T74" fmla="*/ 756 w 6186"/>
                <a:gd name="T75" fmla="*/ 4712 h 4712"/>
                <a:gd name="T76" fmla="*/ 570 w 6186"/>
                <a:gd name="T77" fmla="*/ 4688 h 4712"/>
                <a:gd name="T78" fmla="*/ 402 w 6186"/>
                <a:gd name="T79" fmla="*/ 4622 h 4712"/>
                <a:gd name="T80" fmla="*/ 255 w 6186"/>
                <a:gd name="T81" fmla="*/ 4521 h 4712"/>
                <a:gd name="T82" fmla="*/ 135 w 6186"/>
                <a:gd name="T83" fmla="*/ 4387 h 4712"/>
                <a:gd name="T84" fmla="*/ 51 w 6186"/>
                <a:gd name="T85" fmla="*/ 4228 h 4712"/>
                <a:gd name="T86" fmla="*/ 6 w 6186"/>
                <a:gd name="T87" fmla="*/ 4049 h 4712"/>
                <a:gd name="T88" fmla="*/ 0 w 6186"/>
                <a:gd name="T89" fmla="*/ 757 h 4712"/>
                <a:gd name="T90" fmla="*/ 23 w 6186"/>
                <a:gd name="T91" fmla="*/ 571 h 4712"/>
                <a:gd name="T92" fmla="*/ 88 w 6186"/>
                <a:gd name="T93" fmla="*/ 402 h 4712"/>
                <a:gd name="T94" fmla="*/ 191 w 6186"/>
                <a:gd name="T95" fmla="*/ 254 h 4712"/>
                <a:gd name="T96" fmla="*/ 325 w 6186"/>
                <a:gd name="T97" fmla="*/ 136 h 4712"/>
                <a:gd name="T98" fmla="*/ 484 w 6186"/>
                <a:gd name="T99" fmla="*/ 51 h 4712"/>
                <a:gd name="T100" fmla="*/ 662 w 6186"/>
                <a:gd name="T101" fmla="*/ 6 h 4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6186" h="4712">
                  <a:moveTo>
                    <a:pt x="756" y="348"/>
                  </a:moveTo>
                  <a:lnTo>
                    <a:pt x="691" y="352"/>
                  </a:lnTo>
                  <a:lnTo>
                    <a:pt x="627" y="368"/>
                  </a:lnTo>
                  <a:lnTo>
                    <a:pt x="569" y="393"/>
                  </a:lnTo>
                  <a:lnTo>
                    <a:pt x="514" y="427"/>
                  </a:lnTo>
                  <a:lnTo>
                    <a:pt x="465" y="468"/>
                  </a:lnTo>
                  <a:lnTo>
                    <a:pt x="426" y="515"/>
                  </a:lnTo>
                  <a:lnTo>
                    <a:pt x="392" y="569"/>
                  </a:lnTo>
                  <a:lnTo>
                    <a:pt x="366" y="628"/>
                  </a:lnTo>
                  <a:lnTo>
                    <a:pt x="351" y="691"/>
                  </a:lnTo>
                  <a:lnTo>
                    <a:pt x="345" y="759"/>
                  </a:lnTo>
                  <a:lnTo>
                    <a:pt x="345" y="3955"/>
                  </a:lnTo>
                  <a:lnTo>
                    <a:pt x="351" y="4021"/>
                  </a:lnTo>
                  <a:lnTo>
                    <a:pt x="366" y="4085"/>
                  </a:lnTo>
                  <a:lnTo>
                    <a:pt x="392" y="4143"/>
                  </a:lnTo>
                  <a:lnTo>
                    <a:pt x="426" y="4198"/>
                  </a:lnTo>
                  <a:lnTo>
                    <a:pt x="465" y="4245"/>
                  </a:lnTo>
                  <a:lnTo>
                    <a:pt x="514" y="4286"/>
                  </a:lnTo>
                  <a:lnTo>
                    <a:pt x="569" y="4320"/>
                  </a:lnTo>
                  <a:lnTo>
                    <a:pt x="627" y="4344"/>
                  </a:lnTo>
                  <a:lnTo>
                    <a:pt x="691" y="4361"/>
                  </a:lnTo>
                  <a:lnTo>
                    <a:pt x="756" y="4367"/>
                  </a:lnTo>
                  <a:lnTo>
                    <a:pt x="5430" y="4367"/>
                  </a:lnTo>
                  <a:lnTo>
                    <a:pt x="5498" y="4361"/>
                  </a:lnTo>
                  <a:lnTo>
                    <a:pt x="5562" y="4344"/>
                  </a:lnTo>
                  <a:lnTo>
                    <a:pt x="5620" y="4320"/>
                  </a:lnTo>
                  <a:lnTo>
                    <a:pt x="5674" y="4286"/>
                  </a:lnTo>
                  <a:lnTo>
                    <a:pt x="5721" y="4245"/>
                  </a:lnTo>
                  <a:lnTo>
                    <a:pt x="5762" y="4198"/>
                  </a:lnTo>
                  <a:lnTo>
                    <a:pt x="5796" y="4143"/>
                  </a:lnTo>
                  <a:lnTo>
                    <a:pt x="5820" y="4085"/>
                  </a:lnTo>
                  <a:lnTo>
                    <a:pt x="5837" y="4021"/>
                  </a:lnTo>
                  <a:lnTo>
                    <a:pt x="5841" y="3955"/>
                  </a:lnTo>
                  <a:lnTo>
                    <a:pt x="5841" y="3955"/>
                  </a:lnTo>
                  <a:lnTo>
                    <a:pt x="5841" y="759"/>
                  </a:lnTo>
                  <a:lnTo>
                    <a:pt x="5835" y="691"/>
                  </a:lnTo>
                  <a:lnTo>
                    <a:pt x="5820" y="628"/>
                  </a:lnTo>
                  <a:lnTo>
                    <a:pt x="5794" y="569"/>
                  </a:lnTo>
                  <a:lnTo>
                    <a:pt x="5760" y="515"/>
                  </a:lnTo>
                  <a:lnTo>
                    <a:pt x="5721" y="468"/>
                  </a:lnTo>
                  <a:lnTo>
                    <a:pt x="5672" y="427"/>
                  </a:lnTo>
                  <a:lnTo>
                    <a:pt x="5618" y="393"/>
                  </a:lnTo>
                  <a:lnTo>
                    <a:pt x="5560" y="368"/>
                  </a:lnTo>
                  <a:lnTo>
                    <a:pt x="5496" y="352"/>
                  </a:lnTo>
                  <a:lnTo>
                    <a:pt x="5430" y="348"/>
                  </a:lnTo>
                  <a:lnTo>
                    <a:pt x="756" y="348"/>
                  </a:lnTo>
                  <a:close/>
                  <a:moveTo>
                    <a:pt x="756" y="0"/>
                  </a:moveTo>
                  <a:lnTo>
                    <a:pt x="5430" y="0"/>
                  </a:lnTo>
                  <a:lnTo>
                    <a:pt x="5526" y="6"/>
                  </a:lnTo>
                  <a:lnTo>
                    <a:pt x="5618" y="23"/>
                  </a:lnTo>
                  <a:lnTo>
                    <a:pt x="5704" y="51"/>
                  </a:lnTo>
                  <a:lnTo>
                    <a:pt x="5787" y="89"/>
                  </a:lnTo>
                  <a:lnTo>
                    <a:pt x="5864" y="136"/>
                  </a:lnTo>
                  <a:lnTo>
                    <a:pt x="5933" y="192"/>
                  </a:lnTo>
                  <a:lnTo>
                    <a:pt x="5997" y="256"/>
                  </a:lnTo>
                  <a:lnTo>
                    <a:pt x="6051" y="325"/>
                  </a:lnTo>
                  <a:lnTo>
                    <a:pt x="6098" y="402"/>
                  </a:lnTo>
                  <a:lnTo>
                    <a:pt x="6136" y="485"/>
                  </a:lnTo>
                  <a:lnTo>
                    <a:pt x="6164" y="571"/>
                  </a:lnTo>
                  <a:lnTo>
                    <a:pt x="6181" y="663"/>
                  </a:lnTo>
                  <a:lnTo>
                    <a:pt x="6186" y="759"/>
                  </a:lnTo>
                  <a:lnTo>
                    <a:pt x="6186" y="3955"/>
                  </a:lnTo>
                  <a:lnTo>
                    <a:pt x="6181" y="4049"/>
                  </a:lnTo>
                  <a:lnTo>
                    <a:pt x="6164" y="4141"/>
                  </a:lnTo>
                  <a:lnTo>
                    <a:pt x="6136" y="4228"/>
                  </a:lnTo>
                  <a:lnTo>
                    <a:pt x="6098" y="4310"/>
                  </a:lnTo>
                  <a:lnTo>
                    <a:pt x="6051" y="4387"/>
                  </a:lnTo>
                  <a:lnTo>
                    <a:pt x="5995" y="4457"/>
                  </a:lnTo>
                  <a:lnTo>
                    <a:pt x="5931" y="4521"/>
                  </a:lnTo>
                  <a:lnTo>
                    <a:pt x="5862" y="4575"/>
                  </a:lnTo>
                  <a:lnTo>
                    <a:pt x="5785" y="4622"/>
                  </a:lnTo>
                  <a:lnTo>
                    <a:pt x="5702" y="4662"/>
                  </a:lnTo>
                  <a:lnTo>
                    <a:pt x="5616" y="4688"/>
                  </a:lnTo>
                  <a:lnTo>
                    <a:pt x="5524" y="4707"/>
                  </a:lnTo>
                  <a:lnTo>
                    <a:pt x="5430" y="4712"/>
                  </a:lnTo>
                  <a:lnTo>
                    <a:pt x="756" y="4712"/>
                  </a:lnTo>
                  <a:lnTo>
                    <a:pt x="662" y="4707"/>
                  </a:lnTo>
                  <a:lnTo>
                    <a:pt x="570" y="4688"/>
                  </a:lnTo>
                  <a:lnTo>
                    <a:pt x="484" y="4662"/>
                  </a:lnTo>
                  <a:lnTo>
                    <a:pt x="402" y="4622"/>
                  </a:lnTo>
                  <a:lnTo>
                    <a:pt x="325" y="4575"/>
                  </a:lnTo>
                  <a:lnTo>
                    <a:pt x="255" y="4521"/>
                  </a:lnTo>
                  <a:lnTo>
                    <a:pt x="191" y="4457"/>
                  </a:lnTo>
                  <a:lnTo>
                    <a:pt x="135" y="4387"/>
                  </a:lnTo>
                  <a:lnTo>
                    <a:pt x="88" y="4310"/>
                  </a:lnTo>
                  <a:lnTo>
                    <a:pt x="51" y="4228"/>
                  </a:lnTo>
                  <a:lnTo>
                    <a:pt x="23" y="4141"/>
                  </a:lnTo>
                  <a:lnTo>
                    <a:pt x="6" y="4049"/>
                  </a:lnTo>
                  <a:lnTo>
                    <a:pt x="0" y="3955"/>
                  </a:lnTo>
                  <a:lnTo>
                    <a:pt x="0" y="757"/>
                  </a:lnTo>
                  <a:lnTo>
                    <a:pt x="6" y="661"/>
                  </a:lnTo>
                  <a:lnTo>
                    <a:pt x="23" y="571"/>
                  </a:lnTo>
                  <a:lnTo>
                    <a:pt x="51" y="483"/>
                  </a:lnTo>
                  <a:lnTo>
                    <a:pt x="88" y="402"/>
                  </a:lnTo>
                  <a:lnTo>
                    <a:pt x="135" y="325"/>
                  </a:lnTo>
                  <a:lnTo>
                    <a:pt x="191" y="254"/>
                  </a:lnTo>
                  <a:lnTo>
                    <a:pt x="255" y="192"/>
                  </a:lnTo>
                  <a:lnTo>
                    <a:pt x="325" y="136"/>
                  </a:lnTo>
                  <a:lnTo>
                    <a:pt x="402" y="89"/>
                  </a:lnTo>
                  <a:lnTo>
                    <a:pt x="484" y="51"/>
                  </a:lnTo>
                  <a:lnTo>
                    <a:pt x="570" y="23"/>
                  </a:lnTo>
                  <a:lnTo>
                    <a:pt x="662" y="6"/>
                  </a:lnTo>
                  <a:lnTo>
                    <a:pt x="75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solidFill>
                  <a:schemeClr val="accent1"/>
                </a:solidFill>
              </a:endParaRPr>
            </a:p>
          </p:txBody>
        </p:sp>
        <p:sp>
          <p:nvSpPr>
            <p:cNvPr id="162" name="Freeform 48">
              <a:extLst>
                <a:ext uri="{FF2B5EF4-FFF2-40B4-BE49-F238E27FC236}">
                  <a16:creationId xmlns:a16="http://schemas.microsoft.com/office/drawing/2014/main" id="{F06D7FC7-0DA4-4B64-82CD-E6990836D54D}"/>
                </a:ext>
              </a:extLst>
            </p:cNvPr>
            <p:cNvSpPr>
              <a:spLocks/>
            </p:cNvSpPr>
            <p:nvPr/>
          </p:nvSpPr>
          <p:spPr bwMode="auto">
            <a:xfrm>
              <a:off x="4213226" y="2041525"/>
              <a:ext cx="3778250" cy="2701925"/>
            </a:xfrm>
            <a:custGeom>
              <a:avLst/>
              <a:gdLst>
                <a:gd name="T0" fmla="*/ 221 w 4760"/>
                <a:gd name="T1" fmla="*/ 5 h 3403"/>
                <a:gd name="T2" fmla="*/ 289 w 4760"/>
                <a:gd name="T3" fmla="*/ 43 h 3403"/>
                <a:gd name="T4" fmla="*/ 1961 w 4760"/>
                <a:gd name="T5" fmla="*/ 1538 h 3403"/>
                <a:gd name="T6" fmla="*/ 1974 w 4760"/>
                <a:gd name="T7" fmla="*/ 1553 h 3403"/>
                <a:gd name="T8" fmla="*/ 2383 w 4760"/>
                <a:gd name="T9" fmla="*/ 1919 h 3403"/>
                <a:gd name="T10" fmla="*/ 4503 w 4760"/>
                <a:gd name="T11" fmla="*/ 22 h 3403"/>
                <a:gd name="T12" fmla="*/ 4576 w 4760"/>
                <a:gd name="T13" fmla="*/ 0 h 3403"/>
                <a:gd name="T14" fmla="*/ 4650 w 4760"/>
                <a:gd name="T15" fmla="*/ 13 h 3403"/>
                <a:gd name="T16" fmla="*/ 4713 w 4760"/>
                <a:gd name="T17" fmla="*/ 58 h 3403"/>
                <a:gd name="T18" fmla="*/ 4753 w 4760"/>
                <a:gd name="T19" fmla="*/ 126 h 3403"/>
                <a:gd name="T20" fmla="*/ 4757 w 4760"/>
                <a:gd name="T21" fmla="*/ 201 h 3403"/>
                <a:gd name="T22" fmla="*/ 4728 w 4760"/>
                <a:gd name="T23" fmla="*/ 272 h 3403"/>
                <a:gd name="T24" fmla="*/ 3188 w 4760"/>
                <a:gd name="T25" fmla="*/ 1660 h 3403"/>
                <a:gd name="T26" fmla="*/ 4734 w 4760"/>
                <a:gd name="T27" fmla="*/ 3134 h 3403"/>
                <a:gd name="T28" fmla="*/ 4760 w 4760"/>
                <a:gd name="T29" fmla="*/ 3205 h 3403"/>
                <a:gd name="T30" fmla="*/ 4753 w 4760"/>
                <a:gd name="T31" fmla="*/ 3281 h 3403"/>
                <a:gd name="T32" fmla="*/ 4713 w 4760"/>
                <a:gd name="T33" fmla="*/ 3348 h 3403"/>
                <a:gd name="T34" fmla="*/ 4655 w 4760"/>
                <a:gd name="T35" fmla="*/ 3390 h 3403"/>
                <a:gd name="T36" fmla="*/ 4590 w 4760"/>
                <a:gd name="T37" fmla="*/ 3403 h 3403"/>
                <a:gd name="T38" fmla="*/ 4526 w 4760"/>
                <a:gd name="T39" fmla="*/ 3391 h 3403"/>
                <a:gd name="T40" fmla="*/ 4470 w 4760"/>
                <a:gd name="T41" fmla="*/ 3356 h 3403"/>
                <a:gd name="T42" fmla="*/ 2499 w 4760"/>
                <a:gd name="T43" fmla="*/ 2280 h 3403"/>
                <a:gd name="T44" fmla="*/ 2445 w 4760"/>
                <a:gd name="T45" fmla="*/ 2312 h 3403"/>
                <a:gd name="T46" fmla="*/ 2385 w 4760"/>
                <a:gd name="T47" fmla="*/ 2323 h 3403"/>
                <a:gd name="T48" fmla="*/ 2325 w 4760"/>
                <a:gd name="T49" fmla="*/ 2313 h 3403"/>
                <a:gd name="T50" fmla="*/ 2269 w 4760"/>
                <a:gd name="T51" fmla="*/ 2280 h 3403"/>
                <a:gd name="T52" fmla="*/ 302 w 4760"/>
                <a:gd name="T53" fmla="*/ 3354 h 3403"/>
                <a:gd name="T54" fmla="*/ 246 w 4760"/>
                <a:gd name="T55" fmla="*/ 3388 h 3403"/>
                <a:gd name="T56" fmla="*/ 184 w 4760"/>
                <a:gd name="T57" fmla="*/ 3401 h 3403"/>
                <a:gd name="T58" fmla="*/ 116 w 4760"/>
                <a:gd name="T59" fmla="*/ 3386 h 3403"/>
                <a:gd name="T60" fmla="*/ 58 w 4760"/>
                <a:gd name="T61" fmla="*/ 3344 h 3403"/>
                <a:gd name="T62" fmla="*/ 19 w 4760"/>
                <a:gd name="T63" fmla="*/ 3277 h 3403"/>
                <a:gd name="T64" fmla="*/ 13 w 4760"/>
                <a:gd name="T65" fmla="*/ 3202 h 3403"/>
                <a:gd name="T66" fmla="*/ 39 w 4760"/>
                <a:gd name="T67" fmla="*/ 3130 h 3403"/>
                <a:gd name="T68" fmla="*/ 1589 w 4760"/>
                <a:gd name="T69" fmla="*/ 1671 h 3403"/>
                <a:gd name="T70" fmla="*/ 32 w 4760"/>
                <a:gd name="T71" fmla="*/ 272 h 3403"/>
                <a:gd name="T72" fmla="*/ 4 w 4760"/>
                <a:gd name="T73" fmla="*/ 201 h 3403"/>
                <a:gd name="T74" fmla="*/ 8 w 4760"/>
                <a:gd name="T75" fmla="*/ 126 h 3403"/>
                <a:gd name="T76" fmla="*/ 45 w 4760"/>
                <a:gd name="T77" fmla="*/ 58 h 3403"/>
                <a:gd name="T78" fmla="*/ 109 w 4760"/>
                <a:gd name="T79" fmla="*/ 13 h 3403"/>
                <a:gd name="T80" fmla="*/ 184 w 4760"/>
                <a:gd name="T81" fmla="*/ 0 h 3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760" h="3403">
                  <a:moveTo>
                    <a:pt x="184" y="0"/>
                  </a:moveTo>
                  <a:lnTo>
                    <a:pt x="221" y="5"/>
                  </a:lnTo>
                  <a:lnTo>
                    <a:pt x="257" y="20"/>
                  </a:lnTo>
                  <a:lnTo>
                    <a:pt x="289" y="43"/>
                  </a:lnTo>
                  <a:lnTo>
                    <a:pt x="1946" y="1527"/>
                  </a:lnTo>
                  <a:lnTo>
                    <a:pt x="1961" y="1538"/>
                  </a:lnTo>
                  <a:lnTo>
                    <a:pt x="1974" y="1551"/>
                  </a:lnTo>
                  <a:lnTo>
                    <a:pt x="1974" y="1553"/>
                  </a:lnTo>
                  <a:lnTo>
                    <a:pt x="1976" y="1555"/>
                  </a:lnTo>
                  <a:lnTo>
                    <a:pt x="2383" y="1919"/>
                  </a:lnTo>
                  <a:lnTo>
                    <a:pt x="4470" y="45"/>
                  </a:lnTo>
                  <a:lnTo>
                    <a:pt x="4503" y="22"/>
                  </a:lnTo>
                  <a:lnTo>
                    <a:pt x="4539" y="7"/>
                  </a:lnTo>
                  <a:lnTo>
                    <a:pt x="4576" y="0"/>
                  </a:lnTo>
                  <a:lnTo>
                    <a:pt x="4614" y="4"/>
                  </a:lnTo>
                  <a:lnTo>
                    <a:pt x="4650" y="13"/>
                  </a:lnTo>
                  <a:lnTo>
                    <a:pt x="4683" y="32"/>
                  </a:lnTo>
                  <a:lnTo>
                    <a:pt x="4713" y="58"/>
                  </a:lnTo>
                  <a:lnTo>
                    <a:pt x="4738" y="90"/>
                  </a:lnTo>
                  <a:lnTo>
                    <a:pt x="4753" y="126"/>
                  </a:lnTo>
                  <a:lnTo>
                    <a:pt x="4758" y="163"/>
                  </a:lnTo>
                  <a:lnTo>
                    <a:pt x="4757" y="201"/>
                  </a:lnTo>
                  <a:lnTo>
                    <a:pt x="4745" y="238"/>
                  </a:lnTo>
                  <a:lnTo>
                    <a:pt x="4728" y="272"/>
                  </a:lnTo>
                  <a:lnTo>
                    <a:pt x="4702" y="302"/>
                  </a:lnTo>
                  <a:lnTo>
                    <a:pt x="3188" y="1660"/>
                  </a:lnTo>
                  <a:lnTo>
                    <a:pt x="4708" y="3104"/>
                  </a:lnTo>
                  <a:lnTo>
                    <a:pt x="4734" y="3134"/>
                  </a:lnTo>
                  <a:lnTo>
                    <a:pt x="4751" y="3170"/>
                  </a:lnTo>
                  <a:lnTo>
                    <a:pt x="4760" y="3205"/>
                  </a:lnTo>
                  <a:lnTo>
                    <a:pt x="4760" y="3243"/>
                  </a:lnTo>
                  <a:lnTo>
                    <a:pt x="4753" y="3281"/>
                  </a:lnTo>
                  <a:lnTo>
                    <a:pt x="4738" y="3316"/>
                  </a:lnTo>
                  <a:lnTo>
                    <a:pt x="4713" y="3348"/>
                  </a:lnTo>
                  <a:lnTo>
                    <a:pt x="4687" y="3373"/>
                  </a:lnTo>
                  <a:lnTo>
                    <a:pt x="4655" y="3390"/>
                  </a:lnTo>
                  <a:lnTo>
                    <a:pt x="4623" y="3399"/>
                  </a:lnTo>
                  <a:lnTo>
                    <a:pt x="4590" y="3403"/>
                  </a:lnTo>
                  <a:lnTo>
                    <a:pt x="4558" y="3399"/>
                  </a:lnTo>
                  <a:lnTo>
                    <a:pt x="4526" y="3391"/>
                  </a:lnTo>
                  <a:lnTo>
                    <a:pt x="4496" y="3376"/>
                  </a:lnTo>
                  <a:lnTo>
                    <a:pt x="4470" y="3356"/>
                  </a:lnTo>
                  <a:lnTo>
                    <a:pt x="2931" y="1893"/>
                  </a:lnTo>
                  <a:lnTo>
                    <a:pt x="2499" y="2280"/>
                  </a:lnTo>
                  <a:lnTo>
                    <a:pt x="2475" y="2298"/>
                  </a:lnTo>
                  <a:lnTo>
                    <a:pt x="2445" y="2312"/>
                  </a:lnTo>
                  <a:lnTo>
                    <a:pt x="2415" y="2321"/>
                  </a:lnTo>
                  <a:lnTo>
                    <a:pt x="2385" y="2323"/>
                  </a:lnTo>
                  <a:lnTo>
                    <a:pt x="2355" y="2321"/>
                  </a:lnTo>
                  <a:lnTo>
                    <a:pt x="2325" y="2313"/>
                  </a:lnTo>
                  <a:lnTo>
                    <a:pt x="2295" y="2300"/>
                  </a:lnTo>
                  <a:lnTo>
                    <a:pt x="2269" y="2280"/>
                  </a:lnTo>
                  <a:lnTo>
                    <a:pt x="1850" y="1904"/>
                  </a:lnTo>
                  <a:lnTo>
                    <a:pt x="302" y="3354"/>
                  </a:lnTo>
                  <a:lnTo>
                    <a:pt x="276" y="3375"/>
                  </a:lnTo>
                  <a:lnTo>
                    <a:pt x="246" y="3388"/>
                  </a:lnTo>
                  <a:lnTo>
                    <a:pt x="216" y="3397"/>
                  </a:lnTo>
                  <a:lnTo>
                    <a:pt x="184" y="3401"/>
                  </a:lnTo>
                  <a:lnTo>
                    <a:pt x="150" y="3397"/>
                  </a:lnTo>
                  <a:lnTo>
                    <a:pt x="116" y="3386"/>
                  </a:lnTo>
                  <a:lnTo>
                    <a:pt x="86" y="3369"/>
                  </a:lnTo>
                  <a:lnTo>
                    <a:pt x="58" y="3344"/>
                  </a:lnTo>
                  <a:lnTo>
                    <a:pt x="34" y="3313"/>
                  </a:lnTo>
                  <a:lnTo>
                    <a:pt x="19" y="3277"/>
                  </a:lnTo>
                  <a:lnTo>
                    <a:pt x="11" y="3239"/>
                  </a:lnTo>
                  <a:lnTo>
                    <a:pt x="13" y="3202"/>
                  </a:lnTo>
                  <a:lnTo>
                    <a:pt x="23" y="3164"/>
                  </a:lnTo>
                  <a:lnTo>
                    <a:pt x="39" y="3130"/>
                  </a:lnTo>
                  <a:lnTo>
                    <a:pt x="66" y="3100"/>
                  </a:lnTo>
                  <a:lnTo>
                    <a:pt x="1589" y="1671"/>
                  </a:lnTo>
                  <a:lnTo>
                    <a:pt x="58" y="302"/>
                  </a:lnTo>
                  <a:lnTo>
                    <a:pt x="32" y="272"/>
                  </a:lnTo>
                  <a:lnTo>
                    <a:pt x="13" y="238"/>
                  </a:lnTo>
                  <a:lnTo>
                    <a:pt x="4" y="201"/>
                  </a:lnTo>
                  <a:lnTo>
                    <a:pt x="0" y="163"/>
                  </a:lnTo>
                  <a:lnTo>
                    <a:pt x="8" y="126"/>
                  </a:lnTo>
                  <a:lnTo>
                    <a:pt x="23" y="90"/>
                  </a:lnTo>
                  <a:lnTo>
                    <a:pt x="45" y="58"/>
                  </a:lnTo>
                  <a:lnTo>
                    <a:pt x="75" y="32"/>
                  </a:lnTo>
                  <a:lnTo>
                    <a:pt x="109" y="13"/>
                  </a:lnTo>
                  <a:lnTo>
                    <a:pt x="144" y="2"/>
                  </a:lnTo>
                  <a:lnTo>
                    <a:pt x="18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dirty="0">
                <a:solidFill>
                  <a:schemeClr val="accent1"/>
                </a:solidFill>
              </a:endParaRPr>
            </a:p>
          </p:txBody>
        </p:sp>
      </p:grpSp>
      <p:grpSp>
        <p:nvGrpSpPr>
          <p:cNvPr id="163" name="Group 162">
            <a:extLst>
              <a:ext uri="{FF2B5EF4-FFF2-40B4-BE49-F238E27FC236}">
                <a16:creationId xmlns:a16="http://schemas.microsoft.com/office/drawing/2014/main" id="{3830A98E-7E9B-427D-A4A2-B34E653B240A}"/>
              </a:ext>
            </a:extLst>
          </p:cNvPr>
          <p:cNvGrpSpPr/>
          <p:nvPr/>
        </p:nvGrpSpPr>
        <p:grpSpPr>
          <a:xfrm>
            <a:off x="5898927" y="5983110"/>
            <a:ext cx="420219" cy="419942"/>
            <a:chOff x="4437063" y="1711325"/>
            <a:chExt cx="4867275" cy="4864100"/>
          </a:xfrm>
          <a:solidFill>
            <a:schemeClr val="accent3"/>
          </a:solidFill>
        </p:grpSpPr>
        <p:sp>
          <p:nvSpPr>
            <p:cNvPr id="164" name="Freeform 41">
              <a:extLst>
                <a:ext uri="{FF2B5EF4-FFF2-40B4-BE49-F238E27FC236}">
                  <a16:creationId xmlns:a16="http://schemas.microsoft.com/office/drawing/2014/main" id="{6CC9BA49-F955-4282-BC6D-0AA7A80161A5}"/>
                </a:ext>
              </a:extLst>
            </p:cNvPr>
            <p:cNvSpPr>
              <a:spLocks noEditPoints="1"/>
            </p:cNvSpPr>
            <p:nvPr/>
          </p:nvSpPr>
          <p:spPr bwMode="auto">
            <a:xfrm>
              <a:off x="4437063" y="1711325"/>
              <a:ext cx="4867275" cy="4864100"/>
            </a:xfrm>
            <a:custGeom>
              <a:avLst/>
              <a:gdLst>
                <a:gd name="T0" fmla="*/ 2631 w 6132"/>
                <a:gd name="T1" fmla="*/ 987 h 6127"/>
                <a:gd name="T2" fmla="*/ 1999 w 6132"/>
                <a:gd name="T3" fmla="*/ 1277 h 6127"/>
                <a:gd name="T4" fmla="*/ 1364 w 6132"/>
                <a:gd name="T5" fmla="*/ 951 h 6127"/>
                <a:gd name="T6" fmla="*/ 943 w 6132"/>
                <a:gd name="T7" fmla="*/ 1341 h 6127"/>
                <a:gd name="T8" fmla="*/ 1291 w 6132"/>
                <a:gd name="T9" fmla="*/ 1944 h 6127"/>
                <a:gd name="T10" fmla="*/ 1034 w 6132"/>
                <a:gd name="T11" fmla="*/ 2595 h 6127"/>
                <a:gd name="T12" fmla="*/ 350 w 6132"/>
                <a:gd name="T13" fmla="*/ 2793 h 6127"/>
                <a:gd name="T14" fmla="*/ 954 w 6132"/>
                <a:gd name="T15" fmla="*/ 3483 h 6127"/>
                <a:gd name="T16" fmla="*/ 1209 w 6132"/>
                <a:gd name="T17" fmla="*/ 4007 h 6127"/>
                <a:gd name="T18" fmla="*/ 958 w 6132"/>
                <a:gd name="T19" fmla="*/ 4764 h 6127"/>
                <a:gd name="T20" fmla="*/ 1362 w 6132"/>
                <a:gd name="T21" fmla="*/ 5200 h 6127"/>
                <a:gd name="T22" fmla="*/ 1901 w 6132"/>
                <a:gd name="T23" fmla="*/ 4846 h 6127"/>
                <a:gd name="T24" fmla="*/ 2411 w 6132"/>
                <a:gd name="T25" fmla="*/ 5040 h 6127"/>
                <a:gd name="T26" fmla="*/ 2763 w 6132"/>
                <a:gd name="T27" fmla="*/ 5757 h 6127"/>
                <a:gd name="T28" fmla="*/ 3369 w 6132"/>
                <a:gd name="T29" fmla="*/ 5757 h 6127"/>
                <a:gd name="T30" fmla="*/ 3727 w 6132"/>
                <a:gd name="T31" fmla="*/ 5040 h 6127"/>
                <a:gd name="T32" fmla="*/ 4278 w 6132"/>
                <a:gd name="T33" fmla="*/ 4846 h 6127"/>
                <a:gd name="T34" fmla="*/ 4787 w 6132"/>
                <a:gd name="T35" fmla="*/ 5187 h 6127"/>
                <a:gd name="T36" fmla="*/ 4869 w 6132"/>
                <a:gd name="T37" fmla="*/ 4308 h 6127"/>
                <a:gd name="T38" fmla="*/ 4992 w 6132"/>
                <a:gd name="T39" fmla="*/ 3860 h 6127"/>
                <a:gd name="T40" fmla="*/ 5223 w 6132"/>
                <a:gd name="T41" fmla="*/ 3457 h 6127"/>
                <a:gd name="T42" fmla="*/ 5787 w 6132"/>
                <a:gd name="T43" fmla="*/ 2780 h 6127"/>
                <a:gd name="T44" fmla="*/ 5100 w 6132"/>
                <a:gd name="T45" fmla="*/ 2582 h 6127"/>
                <a:gd name="T46" fmla="*/ 4839 w 6132"/>
                <a:gd name="T47" fmla="*/ 1933 h 6127"/>
                <a:gd name="T48" fmla="*/ 5184 w 6132"/>
                <a:gd name="T49" fmla="*/ 1331 h 6127"/>
                <a:gd name="T50" fmla="*/ 4765 w 6132"/>
                <a:gd name="T51" fmla="*/ 944 h 6127"/>
                <a:gd name="T52" fmla="*/ 4127 w 6132"/>
                <a:gd name="T53" fmla="*/ 1272 h 6127"/>
                <a:gd name="T54" fmla="*/ 3481 w 6132"/>
                <a:gd name="T55" fmla="*/ 981 h 6127"/>
                <a:gd name="T56" fmla="*/ 2788 w 6132"/>
                <a:gd name="T57" fmla="*/ 344 h 6127"/>
                <a:gd name="T58" fmla="*/ 3591 w 6132"/>
                <a:gd name="T59" fmla="*/ 110 h 6127"/>
                <a:gd name="T60" fmla="*/ 4064 w 6132"/>
                <a:gd name="T61" fmla="*/ 851 h 6127"/>
                <a:gd name="T62" fmla="*/ 4839 w 6132"/>
                <a:gd name="T63" fmla="*/ 601 h 6127"/>
                <a:gd name="T64" fmla="*/ 5499 w 6132"/>
                <a:gd name="T65" fmla="*/ 1186 h 6127"/>
                <a:gd name="T66" fmla="*/ 5469 w 6132"/>
                <a:gd name="T67" fmla="*/ 1577 h 6127"/>
                <a:gd name="T68" fmla="*/ 5933 w 6132"/>
                <a:gd name="T69" fmla="*/ 2459 h 6127"/>
                <a:gd name="T70" fmla="*/ 6132 w 6132"/>
                <a:gd name="T71" fmla="*/ 2795 h 6127"/>
                <a:gd name="T72" fmla="*/ 5979 w 6132"/>
                <a:gd name="T73" fmla="*/ 3638 h 6127"/>
                <a:gd name="T74" fmla="*/ 5214 w 6132"/>
                <a:gd name="T75" fmla="*/ 4197 h 6127"/>
                <a:gd name="T76" fmla="*/ 5519 w 6132"/>
                <a:gd name="T77" fmla="*/ 4889 h 6127"/>
                <a:gd name="T78" fmla="*/ 4893 w 6132"/>
                <a:gd name="T79" fmla="*/ 5515 h 6127"/>
                <a:gd name="T80" fmla="*/ 4202 w 6132"/>
                <a:gd name="T81" fmla="*/ 5209 h 6127"/>
                <a:gd name="T82" fmla="*/ 3641 w 6132"/>
                <a:gd name="T83" fmla="*/ 5975 h 6127"/>
                <a:gd name="T84" fmla="*/ 2795 w 6132"/>
                <a:gd name="T85" fmla="*/ 6127 h 6127"/>
                <a:gd name="T86" fmla="*/ 2460 w 6132"/>
                <a:gd name="T87" fmla="*/ 5926 h 6127"/>
                <a:gd name="T88" fmla="*/ 1586 w 6132"/>
                <a:gd name="T89" fmla="*/ 5472 h 6127"/>
                <a:gd name="T90" fmla="*/ 1194 w 6132"/>
                <a:gd name="T91" fmla="*/ 5500 h 6127"/>
                <a:gd name="T92" fmla="*/ 609 w 6132"/>
                <a:gd name="T93" fmla="*/ 4841 h 6127"/>
                <a:gd name="T94" fmla="*/ 861 w 6132"/>
                <a:gd name="T95" fmla="*/ 4076 h 6127"/>
                <a:gd name="T96" fmla="*/ 110 w 6132"/>
                <a:gd name="T97" fmla="*/ 3614 h 6127"/>
                <a:gd name="T98" fmla="*/ 6 w 6132"/>
                <a:gd name="T99" fmla="*/ 2746 h 6127"/>
                <a:gd name="T100" fmla="*/ 257 w 6132"/>
                <a:gd name="T101" fmla="*/ 2448 h 6127"/>
                <a:gd name="T102" fmla="*/ 626 w 6132"/>
                <a:gd name="T103" fmla="*/ 1532 h 6127"/>
                <a:gd name="T104" fmla="*/ 658 w 6132"/>
                <a:gd name="T105" fmla="*/ 1143 h 6127"/>
                <a:gd name="T106" fmla="*/ 1349 w 6132"/>
                <a:gd name="T107" fmla="*/ 603 h 6127"/>
                <a:gd name="T108" fmla="*/ 2195 w 6132"/>
                <a:gd name="T109" fmla="*/ 801 h 6127"/>
                <a:gd name="T110" fmla="*/ 2564 w 6132"/>
                <a:gd name="T111" fmla="*/ 73 h 6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132" h="6127">
                  <a:moveTo>
                    <a:pt x="2788" y="344"/>
                  </a:moveTo>
                  <a:lnTo>
                    <a:pt x="2773" y="348"/>
                  </a:lnTo>
                  <a:lnTo>
                    <a:pt x="2761" y="359"/>
                  </a:lnTo>
                  <a:lnTo>
                    <a:pt x="2754" y="372"/>
                  </a:lnTo>
                  <a:lnTo>
                    <a:pt x="2663" y="914"/>
                  </a:lnTo>
                  <a:lnTo>
                    <a:pt x="2652" y="953"/>
                  </a:lnTo>
                  <a:lnTo>
                    <a:pt x="2631" y="987"/>
                  </a:lnTo>
                  <a:lnTo>
                    <a:pt x="2605" y="1015"/>
                  </a:lnTo>
                  <a:lnTo>
                    <a:pt x="2573" y="1037"/>
                  </a:lnTo>
                  <a:lnTo>
                    <a:pt x="2536" y="1052"/>
                  </a:lnTo>
                  <a:lnTo>
                    <a:pt x="2396" y="1095"/>
                  </a:lnTo>
                  <a:lnTo>
                    <a:pt x="2260" y="1147"/>
                  </a:lnTo>
                  <a:lnTo>
                    <a:pt x="2128" y="1208"/>
                  </a:lnTo>
                  <a:lnTo>
                    <a:pt x="1999" y="1277"/>
                  </a:lnTo>
                  <a:lnTo>
                    <a:pt x="1964" y="1294"/>
                  </a:lnTo>
                  <a:lnTo>
                    <a:pt x="1925" y="1301"/>
                  </a:lnTo>
                  <a:lnTo>
                    <a:pt x="1886" y="1300"/>
                  </a:lnTo>
                  <a:lnTo>
                    <a:pt x="1847" y="1290"/>
                  </a:lnTo>
                  <a:lnTo>
                    <a:pt x="1811" y="1270"/>
                  </a:lnTo>
                  <a:lnTo>
                    <a:pt x="1370" y="955"/>
                  </a:lnTo>
                  <a:lnTo>
                    <a:pt x="1364" y="951"/>
                  </a:lnTo>
                  <a:lnTo>
                    <a:pt x="1357" y="950"/>
                  </a:lnTo>
                  <a:lnTo>
                    <a:pt x="1349" y="950"/>
                  </a:lnTo>
                  <a:lnTo>
                    <a:pt x="1344" y="950"/>
                  </a:lnTo>
                  <a:lnTo>
                    <a:pt x="1338" y="951"/>
                  </a:lnTo>
                  <a:lnTo>
                    <a:pt x="1332" y="953"/>
                  </a:lnTo>
                  <a:lnTo>
                    <a:pt x="1325" y="959"/>
                  </a:lnTo>
                  <a:lnTo>
                    <a:pt x="943" y="1341"/>
                  </a:lnTo>
                  <a:lnTo>
                    <a:pt x="935" y="1354"/>
                  </a:lnTo>
                  <a:lnTo>
                    <a:pt x="934" y="1370"/>
                  </a:lnTo>
                  <a:lnTo>
                    <a:pt x="939" y="1385"/>
                  </a:lnTo>
                  <a:lnTo>
                    <a:pt x="1258" y="1832"/>
                  </a:lnTo>
                  <a:lnTo>
                    <a:pt x="1278" y="1867"/>
                  </a:lnTo>
                  <a:lnTo>
                    <a:pt x="1290" y="1905"/>
                  </a:lnTo>
                  <a:lnTo>
                    <a:pt x="1291" y="1944"/>
                  </a:lnTo>
                  <a:lnTo>
                    <a:pt x="1284" y="1983"/>
                  </a:lnTo>
                  <a:lnTo>
                    <a:pt x="1267" y="2020"/>
                  </a:lnTo>
                  <a:lnTo>
                    <a:pt x="1198" y="2147"/>
                  </a:lnTo>
                  <a:lnTo>
                    <a:pt x="1139" y="2281"/>
                  </a:lnTo>
                  <a:lnTo>
                    <a:pt x="1088" y="2417"/>
                  </a:lnTo>
                  <a:lnTo>
                    <a:pt x="1049" y="2556"/>
                  </a:lnTo>
                  <a:lnTo>
                    <a:pt x="1034" y="2595"/>
                  </a:lnTo>
                  <a:lnTo>
                    <a:pt x="1012" y="2627"/>
                  </a:lnTo>
                  <a:lnTo>
                    <a:pt x="982" y="2653"/>
                  </a:lnTo>
                  <a:lnTo>
                    <a:pt x="949" y="2674"/>
                  </a:lnTo>
                  <a:lnTo>
                    <a:pt x="909" y="2685"/>
                  </a:lnTo>
                  <a:lnTo>
                    <a:pt x="375" y="2774"/>
                  </a:lnTo>
                  <a:lnTo>
                    <a:pt x="360" y="2780"/>
                  </a:lnTo>
                  <a:lnTo>
                    <a:pt x="350" y="2793"/>
                  </a:lnTo>
                  <a:lnTo>
                    <a:pt x="347" y="2808"/>
                  </a:lnTo>
                  <a:lnTo>
                    <a:pt x="347" y="3346"/>
                  </a:lnTo>
                  <a:lnTo>
                    <a:pt x="350" y="3362"/>
                  </a:lnTo>
                  <a:lnTo>
                    <a:pt x="360" y="3374"/>
                  </a:lnTo>
                  <a:lnTo>
                    <a:pt x="375" y="3379"/>
                  </a:lnTo>
                  <a:lnTo>
                    <a:pt x="917" y="3472"/>
                  </a:lnTo>
                  <a:lnTo>
                    <a:pt x="954" y="3483"/>
                  </a:lnTo>
                  <a:lnTo>
                    <a:pt x="990" y="3502"/>
                  </a:lnTo>
                  <a:lnTo>
                    <a:pt x="1017" y="3530"/>
                  </a:lnTo>
                  <a:lnTo>
                    <a:pt x="1040" y="3562"/>
                  </a:lnTo>
                  <a:lnTo>
                    <a:pt x="1055" y="3599"/>
                  </a:lnTo>
                  <a:lnTo>
                    <a:pt x="1096" y="3739"/>
                  </a:lnTo>
                  <a:lnTo>
                    <a:pt x="1148" y="3874"/>
                  </a:lnTo>
                  <a:lnTo>
                    <a:pt x="1209" y="4007"/>
                  </a:lnTo>
                  <a:lnTo>
                    <a:pt x="1280" y="4133"/>
                  </a:lnTo>
                  <a:lnTo>
                    <a:pt x="1297" y="4170"/>
                  </a:lnTo>
                  <a:lnTo>
                    <a:pt x="1304" y="4210"/>
                  </a:lnTo>
                  <a:lnTo>
                    <a:pt x="1303" y="4249"/>
                  </a:lnTo>
                  <a:lnTo>
                    <a:pt x="1291" y="4288"/>
                  </a:lnTo>
                  <a:lnTo>
                    <a:pt x="1273" y="4323"/>
                  </a:lnTo>
                  <a:lnTo>
                    <a:pt x="958" y="4764"/>
                  </a:lnTo>
                  <a:lnTo>
                    <a:pt x="952" y="4779"/>
                  </a:lnTo>
                  <a:lnTo>
                    <a:pt x="954" y="4794"/>
                  </a:lnTo>
                  <a:lnTo>
                    <a:pt x="962" y="4809"/>
                  </a:lnTo>
                  <a:lnTo>
                    <a:pt x="1344" y="5189"/>
                  </a:lnTo>
                  <a:lnTo>
                    <a:pt x="1349" y="5194"/>
                  </a:lnTo>
                  <a:lnTo>
                    <a:pt x="1357" y="5198"/>
                  </a:lnTo>
                  <a:lnTo>
                    <a:pt x="1362" y="5200"/>
                  </a:lnTo>
                  <a:lnTo>
                    <a:pt x="1368" y="5200"/>
                  </a:lnTo>
                  <a:lnTo>
                    <a:pt x="1373" y="5200"/>
                  </a:lnTo>
                  <a:lnTo>
                    <a:pt x="1381" y="5196"/>
                  </a:lnTo>
                  <a:lnTo>
                    <a:pt x="1386" y="5194"/>
                  </a:lnTo>
                  <a:lnTo>
                    <a:pt x="1835" y="4874"/>
                  </a:lnTo>
                  <a:lnTo>
                    <a:pt x="1867" y="4857"/>
                  </a:lnTo>
                  <a:lnTo>
                    <a:pt x="1901" y="4846"/>
                  </a:lnTo>
                  <a:lnTo>
                    <a:pt x="1934" y="4843"/>
                  </a:lnTo>
                  <a:lnTo>
                    <a:pt x="1964" y="4846"/>
                  </a:lnTo>
                  <a:lnTo>
                    <a:pt x="1994" y="4854"/>
                  </a:lnTo>
                  <a:lnTo>
                    <a:pt x="2022" y="4867"/>
                  </a:lnTo>
                  <a:lnTo>
                    <a:pt x="2148" y="4932"/>
                  </a:lnTo>
                  <a:lnTo>
                    <a:pt x="2277" y="4992"/>
                  </a:lnTo>
                  <a:lnTo>
                    <a:pt x="2411" y="5040"/>
                  </a:lnTo>
                  <a:lnTo>
                    <a:pt x="2547" y="5081"/>
                  </a:lnTo>
                  <a:lnTo>
                    <a:pt x="2584" y="5096"/>
                  </a:lnTo>
                  <a:lnTo>
                    <a:pt x="2616" y="5118"/>
                  </a:lnTo>
                  <a:lnTo>
                    <a:pt x="2644" y="5146"/>
                  </a:lnTo>
                  <a:lnTo>
                    <a:pt x="2663" y="5180"/>
                  </a:lnTo>
                  <a:lnTo>
                    <a:pt x="2674" y="5219"/>
                  </a:lnTo>
                  <a:lnTo>
                    <a:pt x="2763" y="5757"/>
                  </a:lnTo>
                  <a:lnTo>
                    <a:pt x="2769" y="5772"/>
                  </a:lnTo>
                  <a:lnTo>
                    <a:pt x="2782" y="5781"/>
                  </a:lnTo>
                  <a:lnTo>
                    <a:pt x="2797" y="5785"/>
                  </a:lnTo>
                  <a:lnTo>
                    <a:pt x="3337" y="5785"/>
                  </a:lnTo>
                  <a:lnTo>
                    <a:pt x="3352" y="5781"/>
                  </a:lnTo>
                  <a:lnTo>
                    <a:pt x="3363" y="5772"/>
                  </a:lnTo>
                  <a:lnTo>
                    <a:pt x="3369" y="5757"/>
                  </a:lnTo>
                  <a:lnTo>
                    <a:pt x="3460" y="5219"/>
                  </a:lnTo>
                  <a:lnTo>
                    <a:pt x="3471" y="5181"/>
                  </a:lnTo>
                  <a:lnTo>
                    <a:pt x="3490" y="5146"/>
                  </a:lnTo>
                  <a:lnTo>
                    <a:pt x="3516" y="5118"/>
                  </a:lnTo>
                  <a:lnTo>
                    <a:pt x="3550" y="5096"/>
                  </a:lnTo>
                  <a:lnTo>
                    <a:pt x="3587" y="5081"/>
                  </a:lnTo>
                  <a:lnTo>
                    <a:pt x="3727" y="5040"/>
                  </a:lnTo>
                  <a:lnTo>
                    <a:pt x="3863" y="4990"/>
                  </a:lnTo>
                  <a:lnTo>
                    <a:pt x="3997" y="4928"/>
                  </a:lnTo>
                  <a:lnTo>
                    <a:pt x="4124" y="4857"/>
                  </a:lnTo>
                  <a:lnTo>
                    <a:pt x="4161" y="4843"/>
                  </a:lnTo>
                  <a:lnTo>
                    <a:pt x="4200" y="4835"/>
                  </a:lnTo>
                  <a:lnTo>
                    <a:pt x="4239" y="4837"/>
                  </a:lnTo>
                  <a:lnTo>
                    <a:pt x="4278" y="4846"/>
                  </a:lnTo>
                  <a:lnTo>
                    <a:pt x="4312" y="4867"/>
                  </a:lnTo>
                  <a:lnTo>
                    <a:pt x="4757" y="5181"/>
                  </a:lnTo>
                  <a:lnTo>
                    <a:pt x="4763" y="5185"/>
                  </a:lnTo>
                  <a:lnTo>
                    <a:pt x="4768" y="5187"/>
                  </a:lnTo>
                  <a:lnTo>
                    <a:pt x="4776" y="5189"/>
                  </a:lnTo>
                  <a:lnTo>
                    <a:pt x="4781" y="5189"/>
                  </a:lnTo>
                  <a:lnTo>
                    <a:pt x="4787" y="5187"/>
                  </a:lnTo>
                  <a:lnTo>
                    <a:pt x="4794" y="5183"/>
                  </a:lnTo>
                  <a:lnTo>
                    <a:pt x="4800" y="5178"/>
                  </a:lnTo>
                  <a:lnTo>
                    <a:pt x="5182" y="4796"/>
                  </a:lnTo>
                  <a:lnTo>
                    <a:pt x="5191" y="4783"/>
                  </a:lnTo>
                  <a:lnTo>
                    <a:pt x="5191" y="4768"/>
                  </a:lnTo>
                  <a:lnTo>
                    <a:pt x="5186" y="4753"/>
                  </a:lnTo>
                  <a:lnTo>
                    <a:pt x="4869" y="4308"/>
                  </a:lnTo>
                  <a:lnTo>
                    <a:pt x="4850" y="4273"/>
                  </a:lnTo>
                  <a:lnTo>
                    <a:pt x="4839" y="4234"/>
                  </a:lnTo>
                  <a:lnTo>
                    <a:pt x="4839" y="4195"/>
                  </a:lnTo>
                  <a:lnTo>
                    <a:pt x="4846" y="4156"/>
                  </a:lnTo>
                  <a:lnTo>
                    <a:pt x="4861" y="4120"/>
                  </a:lnTo>
                  <a:lnTo>
                    <a:pt x="4932" y="3992"/>
                  </a:lnTo>
                  <a:lnTo>
                    <a:pt x="4992" y="3860"/>
                  </a:lnTo>
                  <a:lnTo>
                    <a:pt x="5044" y="3724"/>
                  </a:lnTo>
                  <a:lnTo>
                    <a:pt x="5085" y="3584"/>
                  </a:lnTo>
                  <a:lnTo>
                    <a:pt x="5100" y="3547"/>
                  </a:lnTo>
                  <a:lnTo>
                    <a:pt x="5120" y="3513"/>
                  </a:lnTo>
                  <a:lnTo>
                    <a:pt x="5150" y="3487"/>
                  </a:lnTo>
                  <a:lnTo>
                    <a:pt x="5184" y="3469"/>
                  </a:lnTo>
                  <a:lnTo>
                    <a:pt x="5223" y="3457"/>
                  </a:lnTo>
                  <a:lnTo>
                    <a:pt x="5761" y="3366"/>
                  </a:lnTo>
                  <a:lnTo>
                    <a:pt x="5776" y="3361"/>
                  </a:lnTo>
                  <a:lnTo>
                    <a:pt x="5786" y="3349"/>
                  </a:lnTo>
                  <a:lnTo>
                    <a:pt x="5789" y="3335"/>
                  </a:lnTo>
                  <a:lnTo>
                    <a:pt x="5791" y="3335"/>
                  </a:lnTo>
                  <a:lnTo>
                    <a:pt x="5791" y="2795"/>
                  </a:lnTo>
                  <a:lnTo>
                    <a:pt x="5787" y="2780"/>
                  </a:lnTo>
                  <a:lnTo>
                    <a:pt x="5778" y="2769"/>
                  </a:lnTo>
                  <a:lnTo>
                    <a:pt x="5763" y="2761"/>
                  </a:lnTo>
                  <a:lnTo>
                    <a:pt x="5225" y="2670"/>
                  </a:lnTo>
                  <a:lnTo>
                    <a:pt x="5186" y="2661"/>
                  </a:lnTo>
                  <a:lnTo>
                    <a:pt x="5152" y="2640"/>
                  </a:lnTo>
                  <a:lnTo>
                    <a:pt x="5122" y="2614"/>
                  </a:lnTo>
                  <a:lnTo>
                    <a:pt x="5100" y="2582"/>
                  </a:lnTo>
                  <a:lnTo>
                    <a:pt x="5087" y="2543"/>
                  </a:lnTo>
                  <a:lnTo>
                    <a:pt x="5046" y="2404"/>
                  </a:lnTo>
                  <a:lnTo>
                    <a:pt x="4994" y="2268"/>
                  </a:lnTo>
                  <a:lnTo>
                    <a:pt x="4934" y="2136"/>
                  </a:lnTo>
                  <a:lnTo>
                    <a:pt x="4863" y="2007"/>
                  </a:lnTo>
                  <a:lnTo>
                    <a:pt x="4846" y="1972"/>
                  </a:lnTo>
                  <a:lnTo>
                    <a:pt x="4839" y="1933"/>
                  </a:lnTo>
                  <a:lnTo>
                    <a:pt x="4841" y="1893"/>
                  </a:lnTo>
                  <a:lnTo>
                    <a:pt x="4852" y="1854"/>
                  </a:lnTo>
                  <a:lnTo>
                    <a:pt x="4871" y="1819"/>
                  </a:lnTo>
                  <a:lnTo>
                    <a:pt x="5187" y="1376"/>
                  </a:lnTo>
                  <a:lnTo>
                    <a:pt x="5193" y="1361"/>
                  </a:lnTo>
                  <a:lnTo>
                    <a:pt x="5191" y="1344"/>
                  </a:lnTo>
                  <a:lnTo>
                    <a:pt x="5184" y="1331"/>
                  </a:lnTo>
                  <a:lnTo>
                    <a:pt x="4802" y="950"/>
                  </a:lnTo>
                  <a:lnTo>
                    <a:pt x="4794" y="946"/>
                  </a:lnTo>
                  <a:lnTo>
                    <a:pt x="4789" y="942"/>
                  </a:lnTo>
                  <a:lnTo>
                    <a:pt x="4783" y="940"/>
                  </a:lnTo>
                  <a:lnTo>
                    <a:pt x="4778" y="940"/>
                  </a:lnTo>
                  <a:lnTo>
                    <a:pt x="4772" y="940"/>
                  </a:lnTo>
                  <a:lnTo>
                    <a:pt x="4765" y="944"/>
                  </a:lnTo>
                  <a:lnTo>
                    <a:pt x="4759" y="946"/>
                  </a:lnTo>
                  <a:lnTo>
                    <a:pt x="4315" y="1264"/>
                  </a:lnTo>
                  <a:lnTo>
                    <a:pt x="4280" y="1283"/>
                  </a:lnTo>
                  <a:lnTo>
                    <a:pt x="4243" y="1294"/>
                  </a:lnTo>
                  <a:lnTo>
                    <a:pt x="4204" y="1296"/>
                  </a:lnTo>
                  <a:lnTo>
                    <a:pt x="4165" y="1288"/>
                  </a:lnTo>
                  <a:lnTo>
                    <a:pt x="4127" y="1272"/>
                  </a:lnTo>
                  <a:lnTo>
                    <a:pt x="3997" y="1201"/>
                  </a:lnTo>
                  <a:lnTo>
                    <a:pt x="3861" y="1139"/>
                  </a:lnTo>
                  <a:lnTo>
                    <a:pt x="3721" y="1087"/>
                  </a:lnTo>
                  <a:lnTo>
                    <a:pt x="3578" y="1046"/>
                  </a:lnTo>
                  <a:lnTo>
                    <a:pt x="3540" y="1031"/>
                  </a:lnTo>
                  <a:lnTo>
                    <a:pt x="3509" y="1009"/>
                  </a:lnTo>
                  <a:lnTo>
                    <a:pt x="3481" y="981"/>
                  </a:lnTo>
                  <a:lnTo>
                    <a:pt x="3462" y="946"/>
                  </a:lnTo>
                  <a:lnTo>
                    <a:pt x="3451" y="907"/>
                  </a:lnTo>
                  <a:lnTo>
                    <a:pt x="3361" y="372"/>
                  </a:lnTo>
                  <a:lnTo>
                    <a:pt x="3354" y="359"/>
                  </a:lnTo>
                  <a:lnTo>
                    <a:pt x="3343" y="348"/>
                  </a:lnTo>
                  <a:lnTo>
                    <a:pt x="3328" y="344"/>
                  </a:lnTo>
                  <a:lnTo>
                    <a:pt x="2788" y="344"/>
                  </a:lnTo>
                  <a:close/>
                  <a:moveTo>
                    <a:pt x="2786" y="0"/>
                  </a:moveTo>
                  <a:lnTo>
                    <a:pt x="3324" y="0"/>
                  </a:lnTo>
                  <a:lnTo>
                    <a:pt x="3386" y="6"/>
                  </a:lnTo>
                  <a:lnTo>
                    <a:pt x="3443" y="19"/>
                  </a:lnTo>
                  <a:lnTo>
                    <a:pt x="3497" y="43"/>
                  </a:lnTo>
                  <a:lnTo>
                    <a:pt x="3548" y="73"/>
                  </a:lnTo>
                  <a:lnTo>
                    <a:pt x="3591" y="110"/>
                  </a:lnTo>
                  <a:lnTo>
                    <a:pt x="3630" y="153"/>
                  </a:lnTo>
                  <a:lnTo>
                    <a:pt x="3661" y="203"/>
                  </a:lnTo>
                  <a:lnTo>
                    <a:pt x="3684" y="257"/>
                  </a:lnTo>
                  <a:lnTo>
                    <a:pt x="3699" y="317"/>
                  </a:lnTo>
                  <a:lnTo>
                    <a:pt x="3771" y="741"/>
                  </a:lnTo>
                  <a:lnTo>
                    <a:pt x="3919" y="791"/>
                  </a:lnTo>
                  <a:lnTo>
                    <a:pt x="4064" y="851"/>
                  </a:lnTo>
                  <a:lnTo>
                    <a:pt x="4204" y="920"/>
                  </a:lnTo>
                  <a:lnTo>
                    <a:pt x="4560" y="667"/>
                  </a:lnTo>
                  <a:lnTo>
                    <a:pt x="4610" y="635"/>
                  </a:lnTo>
                  <a:lnTo>
                    <a:pt x="4664" y="614"/>
                  </a:lnTo>
                  <a:lnTo>
                    <a:pt x="4720" y="600"/>
                  </a:lnTo>
                  <a:lnTo>
                    <a:pt x="4779" y="596"/>
                  </a:lnTo>
                  <a:lnTo>
                    <a:pt x="4839" y="601"/>
                  </a:lnTo>
                  <a:lnTo>
                    <a:pt x="4897" y="614"/>
                  </a:lnTo>
                  <a:lnTo>
                    <a:pt x="4951" y="637"/>
                  </a:lnTo>
                  <a:lnTo>
                    <a:pt x="5001" y="668"/>
                  </a:lnTo>
                  <a:lnTo>
                    <a:pt x="5046" y="707"/>
                  </a:lnTo>
                  <a:lnTo>
                    <a:pt x="5428" y="1089"/>
                  </a:lnTo>
                  <a:lnTo>
                    <a:pt x="5469" y="1134"/>
                  </a:lnTo>
                  <a:lnTo>
                    <a:pt x="5499" y="1186"/>
                  </a:lnTo>
                  <a:lnTo>
                    <a:pt x="5521" y="1240"/>
                  </a:lnTo>
                  <a:lnTo>
                    <a:pt x="5536" y="1296"/>
                  </a:lnTo>
                  <a:lnTo>
                    <a:pt x="5540" y="1354"/>
                  </a:lnTo>
                  <a:lnTo>
                    <a:pt x="5536" y="1411"/>
                  </a:lnTo>
                  <a:lnTo>
                    <a:pt x="5523" y="1469"/>
                  </a:lnTo>
                  <a:lnTo>
                    <a:pt x="5500" y="1525"/>
                  </a:lnTo>
                  <a:lnTo>
                    <a:pt x="5469" y="1577"/>
                  </a:lnTo>
                  <a:lnTo>
                    <a:pt x="5215" y="1931"/>
                  </a:lnTo>
                  <a:lnTo>
                    <a:pt x="5282" y="2067"/>
                  </a:lnTo>
                  <a:lnTo>
                    <a:pt x="5340" y="2204"/>
                  </a:lnTo>
                  <a:lnTo>
                    <a:pt x="5389" y="2348"/>
                  </a:lnTo>
                  <a:lnTo>
                    <a:pt x="5819" y="2420"/>
                  </a:lnTo>
                  <a:lnTo>
                    <a:pt x="5879" y="2435"/>
                  </a:lnTo>
                  <a:lnTo>
                    <a:pt x="5933" y="2459"/>
                  </a:lnTo>
                  <a:lnTo>
                    <a:pt x="5983" y="2491"/>
                  </a:lnTo>
                  <a:lnTo>
                    <a:pt x="6026" y="2528"/>
                  </a:lnTo>
                  <a:lnTo>
                    <a:pt x="6063" y="2573"/>
                  </a:lnTo>
                  <a:lnTo>
                    <a:pt x="6093" y="2621"/>
                  </a:lnTo>
                  <a:lnTo>
                    <a:pt x="6115" y="2675"/>
                  </a:lnTo>
                  <a:lnTo>
                    <a:pt x="6128" y="2735"/>
                  </a:lnTo>
                  <a:lnTo>
                    <a:pt x="6132" y="2795"/>
                  </a:lnTo>
                  <a:lnTo>
                    <a:pt x="6132" y="3335"/>
                  </a:lnTo>
                  <a:lnTo>
                    <a:pt x="6128" y="3394"/>
                  </a:lnTo>
                  <a:lnTo>
                    <a:pt x="6114" y="3452"/>
                  </a:lnTo>
                  <a:lnTo>
                    <a:pt x="6091" y="3506"/>
                  </a:lnTo>
                  <a:lnTo>
                    <a:pt x="6061" y="3556"/>
                  </a:lnTo>
                  <a:lnTo>
                    <a:pt x="6024" y="3601"/>
                  </a:lnTo>
                  <a:lnTo>
                    <a:pt x="5979" y="3638"/>
                  </a:lnTo>
                  <a:lnTo>
                    <a:pt x="5931" y="3670"/>
                  </a:lnTo>
                  <a:lnTo>
                    <a:pt x="5875" y="3692"/>
                  </a:lnTo>
                  <a:lnTo>
                    <a:pt x="5817" y="3707"/>
                  </a:lnTo>
                  <a:lnTo>
                    <a:pt x="5387" y="3779"/>
                  </a:lnTo>
                  <a:lnTo>
                    <a:pt x="5338" y="3921"/>
                  </a:lnTo>
                  <a:lnTo>
                    <a:pt x="5279" y="4061"/>
                  </a:lnTo>
                  <a:lnTo>
                    <a:pt x="5214" y="4197"/>
                  </a:lnTo>
                  <a:lnTo>
                    <a:pt x="5467" y="4552"/>
                  </a:lnTo>
                  <a:lnTo>
                    <a:pt x="5499" y="4604"/>
                  </a:lnTo>
                  <a:lnTo>
                    <a:pt x="5519" y="4660"/>
                  </a:lnTo>
                  <a:lnTo>
                    <a:pt x="5532" y="4716"/>
                  </a:lnTo>
                  <a:lnTo>
                    <a:pt x="5538" y="4776"/>
                  </a:lnTo>
                  <a:lnTo>
                    <a:pt x="5532" y="4833"/>
                  </a:lnTo>
                  <a:lnTo>
                    <a:pt x="5519" y="4889"/>
                  </a:lnTo>
                  <a:lnTo>
                    <a:pt x="5497" y="4943"/>
                  </a:lnTo>
                  <a:lnTo>
                    <a:pt x="5465" y="4993"/>
                  </a:lnTo>
                  <a:lnTo>
                    <a:pt x="5426" y="5040"/>
                  </a:lnTo>
                  <a:lnTo>
                    <a:pt x="5044" y="5422"/>
                  </a:lnTo>
                  <a:lnTo>
                    <a:pt x="4997" y="5461"/>
                  </a:lnTo>
                  <a:lnTo>
                    <a:pt x="4947" y="5492"/>
                  </a:lnTo>
                  <a:lnTo>
                    <a:pt x="4893" y="5515"/>
                  </a:lnTo>
                  <a:lnTo>
                    <a:pt x="4835" y="5528"/>
                  </a:lnTo>
                  <a:lnTo>
                    <a:pt x="4776" y="5533"/>
                  </a:lnTo>
                  <a:lnTo>
                    <a:pt x="4718" y="5528"/>
                  </a:lnTo>
                  <a:lnTo>
                    <a:pt x="4660" y="5515"/>
                  </a:lnTo>
                  <a:lnTo>
                    <a:pt x="4606" y="5492"/>
                  </a:lnTo>
                  <a:lnTo>
                    <a:pt x="4556" y="5463"/>
                  </a:lnTo>
                  <a:lnTo>
                    <a:pt x="4202" y="5209"/>
                  </a:lnTo>
                  <a:lnTo>
                    <a:pt x="4066" y="5275"/>
                  </a:lnTo>
                  <a:lnTo>
                    <a:pt x="3926" y="5332"/>
                  </a:lnTo>
                  <a:lnTo>
                    <a:pt x="3783" y="5383"/>
                  </a:lnTo>
                  <a:lnTo>
                    <a:pt x="3710" y="5813"/>
                  </a:lnTo>
                  <a:lnTo>
                    <a:pt x="3695" y="5870"/>
                  </a:lnTo>
                  <a:lnTo>
                    <a:pt x="3673" y="5926"/>
                  </a:lnTo>
                  <a:lnTo>
                    <a:pt x="3641" y="5975"/>
                  </a:lnTo>
                  <a:lnTo>
                    <a:pt x="3604" y="6019"/>
                  </a:lnTo>
                  <a:lnTo>
                    <a:pt x="3559" y="6056"/>
                  </a:lnTo>
                  <a:lnTo>
                    <a:pt x="3509" y="6086"/>
                  </a:lnTo>
                  <a:lnTo>
                    <a:pt x="3455" y="6109"/>
                  </a:lnTo>
                  <a:lnTo>
                    <a:pt x="3397" y="6124"/>
                  </a:lnTo>
                  <a:lnTo>
                    <a:pt x="3337" y="6127"/>
                  </a:lnTo>
                  <a:lnTo>
                    <a:pt x="2795" y="6127"/>
                  </a:lnTo>
                  <a:lnTo>
                    <a:pt x="2735" y="6124"/>
                  </a:lnTo>
                  <a:lnTo>
                    <a:pt x="2678" y="6109"/>
                  </a:lnTo>
                  <a:lnTo>
                    <a:pt x="2624" y="6086"/>
                  </a:lnTo>
                  <a:lnTo>
                    <a:pt x="2573" y="6056"/>
                  </a:lnTo>
                  <a:lnTo>
                    <a:pt x="2529" y="6019"/>
                  </a:lnTo>
                  <a:lnTo>
                    <a:pt x="2491" y="5975"/>
                  </a:lnTo>
                  <a:lnTo>
                    <a:pt x="2460" y="5926"/>
                  </a:lnTo>
                  <a:lnTo>
                    <a:pt x="2437" y="5870"/>
                  </a:lnTo>
                  <a:lnTo>
                    <a:pt x="2422" y="5813"/>
                  </a:lnTo>
                  <a:lnTo>
                    <a:pt x="2350" y="5383"/>
                  </a:lnTo>
                  <a:lnTo>
                    <a:pt x="2212" y="5334"/>
                  </a:lnTo>
                  <a:lnTo>
                    <a:pt x="2076" y="5278"/>
                  </a:lnTo>
                  <a:lnTo>
                    <a:pt x="1945" y="5215"/>
                  </a:lnTo>
                  <a:lnTo>
                    <a:pt x="1586" y="5472"/>
                  </a:lnTo>
                  <a:lnTo>
                    <a:pt x="1535" y="5502"/>
                  </a:lnTo>
                  <a:lnTo>
                    <a:pt x="1481" y="5524"/>
                  </a:lnTo>
                  <a:lnTo>
                    <a:pt x="1426" y="5537"/>
                  </a:lnTo>
                  <a:lnTo>
                    <a:pt x="1366" y="5543"/>
                  </a:lnTo>
                  <a:lnTo>
                    <a:pt x="1306" y="5537"/>
                  </a:lnTo>
                  <a:lnTo>
                    <a:pt x="1249" y="5524"/>
                  </a:lnTo>
                  <a:lnTo>
                    <a:pt x="1194" y="5500"/>
                  </a:lnTo>
                  <a:lnTo>
                    <a:pt x="1144" y="5470"/>
                  </a:lnTo>
                  <a:lnTo>
                    <a:pt x="1098" y="5431"/>
                  </a:lnTo>
                  <a:lnTo>
                    <a:pt x="717" y="5049"/>
                  </a:lnTo>
                  <a:lnTo>
                    <a:pt x="677" y="5003"/>
                  </a:lnTo>
                  <a:lnTo>
                    <a:pt x="647" y="4952"/>
                  </a:lnTo>
                  <a:lnTo>
                    <a:pt x="624" y="4898"/>
                  </a:lnTo>
                  <a:lnTo>
                    <a:pt x="609" y="4841"/>
                  </a:lnTo>
                  <a:lnTo>
                    <a:pt x="606" y="4783"/>
                  </a:lnTo>
                  <a:lnTo>
                    <a:pt x="609" y="4725"/>
                  </a:lnTo>
                  <a:lnTo>
                    <a:pt x="622" y="4669"/>
                  </a:lnTo>
                  <a:lnTo>
                    <a:pt x="645" y="4614"/>
                  </a:lnTo>
                  <a:lnTo>
                    <a:pt x="677" y="4561"/>
                  </a:lnTo>
                  <a:lnTo>
                    <a:pt x="928" y="4211"/>
                  </a:lnTo>
                  <a:lnTo>
                    <a:pt x="861" y="4076"/>
                  </a:lnTo>
                  <a:lnTo>
                    <a:pt x="801" y="3936"/>
                  </a:lnTo>
                  <a:lnTo>
                    <a:pt x="753" y="3794"/>
                  </a:lnTo>
                  <a:lnTo>
                    <a:pt x="317" y="3720"/>
                  </a:lnTo>
                  <a:lnTo>
                    <a:pt x="257" y="3705"/>
                  </a:lnTo>
                  <a:lnTo>
                    <a:pt x="203" y="3683"/>
                  </a:lnTo>
                  <a:lnTo>
                    <a:pt x="153" y="3651"/>
                  </a:lnTo>
                  <a:lnTo>
                    <a:pt x="110" y="3614"/>
                  </a:lnTo>
                  <a:lnTo>
                    <a:pt x="73" y="3569"/>
                  </a:lnTo>
                  <a:lnTo>
                    <a:pt x="41" y="3519"/>
                  </a:lnTo>
                  <a:lnTo>
                    <a:pt x="19" y="3465"/>
                  </a:lnTo>
                  <a:lnTo>
                    <a:pt x="6" y="3407"/>
                  </a:lnTo>
                  <a:lnTo>
                    <a:pt x="0" y="3346"/>
                  </a:lnTo>
                  <a:lnTo>
                    <a:pt x="0" y="2808"/>
                  </a:lnTo>
                  <a:lnTo>
                    <a:pt x="6" y="2746"/>
                  </a:lnTo>
                  <a:lnTo>
                    <a:pt x="19" y="2688"/>
                  </a:lnTo>
                  <a:lnTo>
                    <a:pt x="41" y="2634"/>
                  </a:lnTo>
                  <a:lnTo>
                    <a:pt x="73" y="2586"/>
                  </a:lnTo>
                  <a:lnTo>
                    <a:pt x="110" y="2541"/>
                  </a:lnTo>
                  <a:lnTo>
                    <a:pt x="153" y="2502"/>
                  </a:lnTo>
                  <a:lnTo>
                    <a:pt x="203" y="2472"/>
                  </a:lnTo>
                  <a:lnTo>
                    <a:pt x="257" y="2448"/>
                  </a:lnTo>
                  <a:lnTo>
                    <a:pt x="317" y="2433"/>
                  </a:lnTo>
                  <a:lnTo>
                    <a:pt x="742" y="2363"/>
                  </a:lnTo>
                  <a:lnTo>
                    <a:pt x="790" y="2219"/>
                  </a:lnTo>
                  <a:lnTo>
                    <a:pt x="846" y="2080"/>
                  </a:lnTo>
                  <a:lnTo>
                    <a:pt x="913" y="1944"/>
                  </a:lnTo>
                  <a:lnTo>
                    <a:pt x="656" y="1584"/>
                  </a:lnTo>
                  <a:lnTo>
                    <a:pt x="626" y="1532"/>
                  </a:lnTo>
                  <a:lnTo>
                    <a:pt x="604" y="1476"/>
                  </a:lnTo>
                  <a:lnTo>
                    <a:pt x="591" y="1419"/>
                  </a:lnTo>
                  <a:lnTo>
                    <a:pt x="587" y="1361"/>
                  </a:lnTo>
                  <a:lnTo>
                    <a:pt x="591" y="1303"/>
                  </a:lnTo>
                  <a:lnTo>
                    <a:pt x="606" y="1247"/>
                  </a:lnTo>
                  <a:lnTo>
                    <a:pt x="628" y="1193"/>
                  </a:lnTo>
                  <a:lnTo>
                    <a:pt x="658" y="1143"/>
                  </a:lnTo>
                  <a:lnTo>
                    <a:pt x="697" y="1097"/>
                  </a:lnTo>
                  <a:lnTo>
                    <a:pt x="1081" y="715"/>
                  </a:lnTo>
                  <a:lnTo>
                    <a:pt x="1126" y="676"/>
                  </a:lnTo>
                  <a:lnTo>
                    <a:pt x="1176" y="644"/>
                  </a:lnTo>
                  <a:lnTo>
                    <a:pt x="1230" y="622"/>
                  </a:lnTo>
                  <a:lnTo>
                    <a:pt x="1288" y="609"/>
                  </a:lnTo>
                  <a:lnTo>
                    <a:pt x="1349" y="603"/>
                  </a:lnTo>
                  <a:lnTo>
                    <a:pt x="1407" y="609"/>
                  </a:lnTo>
                  <a:lnTo>
                    <a:pt x="1465" y="622"/>
                  </a:lnTo>
                  <a:lnTo>
                    <a:pt x="1519" y="644"/>
                  </a:lnTo>
                  <a:lnTo>
                    <a:pt x="1569" y="674"/>
                  </a:lnTo>
                  <a:lnTo>
                    <a:pt x="1921" y="927"/>
                  </a:lnTo>
                  <a:lnTo>
                    <a:pt x="2055" y="860"/>
                  </a:lnTo>
                  <a:lnTo>
                    <a:pt x="2195" y="801"/>
                  </a:lnTo>
                  <a:lnTo>
                    <a:pt x="2337" y="752"/>
                  </a:lnTo>
                  <a:lnTo>
                    <a:pt x="2411" y="317"/>
                  </a:lnTo>
                  <a:lnTo>
                    <a:pt x="2426" y="257"/>
                  </a:lnTo>
                  <a:lnTo>
                    <a:pt x="2450" y="203"/>
                  </a:lnTo>
                  <a:lnTo>
                    <a:pt x="2480" y="153"/>
                  </a:lnTo>
                  <a:lnTo>
                    <a:pt x="2519" y="110"/>
                  </a:lnTo>
                  <a:lnTo>
                    <a:pt x="2564" y="73"/>
                  </a:lnTo>
                  <a:lnTo>
                    <a:pt x="2612" y="43"/>
                  </a:lnTo>
                  <a:lnTo>
                    <a:pt x="2666" y="19"/>
                  </a:lnTo>
                  <a:lnTo>
                    <a:pt x="2724" y="6"/>
                  </a:lnTo>
                  <a:lnTo>
                    <a:pt x="278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solidFill>
                  <a:schemeClr val="accent1"/>
                </a:solidFill>
              </a:endParaRPr>
            </a:p>
          </p:txBody>
        </p:sp>
        <p:sp>
          <p:nvSpPr>
            <p:cNvPr id="165" name="Freeform 42">
              <a:extLst>
                <a:ext uri="{FF2B5EF4-FFF2-40B4-BE49-F238E27FC236}">
                  <a16:creationId xmlns:a16="http://schemas.microsoft.com/office/drawing/2014/main" id="{094654EE-B85F-4907-BF83-5BC7E9FE2543}"/>
                </a:ext>
              </a:extLst>
            </p:cNvPr>
            <p:cNvSpPr>
              <a:spLocks noEditPoints="1"/>
            </p:cNvSpPr>
            <p:nvPr/>
          </p:nvSpPr>
          <p:spPr bwMode="auto">
            <a:xfrm>
              <a:off x="5821363" y="3092450"/>
              <a:ext cx="2100263" cy="2100263"/>
            </a:xfrm>
            <a:custGeom>
              <a:avLst/>
              <a:gdLst>
                <a:gd name="T0" fmla="*/ 1114 w 2646"/>
                <a:gd name="T1" fmla="*/ 368 h 2645"/>
                <a:gd name="T2" fmla="*/ 831 w 2646"/>
                <a:gd name="T3" fmla="*/ 480 h 2645"/>
                <a:gd name="T4" fmla="*/ 598 w 2646"/>
                <a:gd name="T5" fmla="*/ 668 h 2645"/>
                <a:gd name="T6" fmla="*/ 432 w 2646"/>
                <a:gd name="T7" fmla="*/ 920 h 2645"/>
                <a:gd name="T8" fmla="*/ 352 w 2646"/>
                <a:gd name="T9" fmla="*/ 1216 h 2645"/>
                <a:gd name="T10" fmla="*/ 369 w 2646"/>
                <a:gd name="T11" fmla="*/ 1532 h 2645"/>
                <a:gd name="T12" fmla="*/ 479 w 2646"/>
                <a:gd name="T13" fmla="*/ 1815 h 2645"/>
                <a:gd name="T14" fmla="*/ 669 w 2646"/>
                <a:gd name="T15" fmla="*/ 2048 h 2645"/>
                <a:gd name="T16" fmla="*/ 921 w 2646"/>
                <a:gd name="T17" fmla="*/ 2212 h 2645"/>
                <a:gd name="T18" fmla="*/ 1217 w 2646"/>
                <a:gd name="T19" fmla="*/ 2294 h 2645"/>
                <a:gd name="T20" fmla="*/ 1534 w 2646"/>
                <a:gd name="T21" fmla="*/ 2277 h 2645"/>
                <a:gd name="T22" fmla="*/ 1817 w 2646"/>
                <a:gd name="T23" fmla="*/ 2165 h 2645"/>
                <a:gd name="T24" fmla="*/ 2048 w 2646"/>
                <a:gd name="T25" fmla="*/ 1977 h 2645"/>
                <a:gd name="T26" fmla="*/ 2214 w 2646"/>
                <a:gd name="T27" fmla="*/ 1726 h 2645"/>
                <a:gd name="T28" fmla="*/ 2296 w 2646"/>
                <a:gd name="T29" fmla="*/ 1430 h 2645"/>
                <a:gd name="T30" fmla="*/ 2279 w 2646"/>
                <a:gd name="T31" fmla="*/ 1113 h 2645"/>
                <a:gd name="T32" fmla="*/ 2167 w 2646"/>
                <a:gd name="T33" fmla="*/ 830 h 2645"/>
                <a:gd name="T34" fmla="*/ 1979 w 2646"/>
                <a:gd name="T35" fmla="*/ 597 h 2645"/>
                <a:gd name="T36" fmla="*/ 1727 w 2646"/>
                <a:gd name="T37" fmla="*/ 434 h 2645"/>
                <a:gd name="T38" fmla="*/ 1429 w 2646"/>
                <a:gd name="T39" fmla="*/ 352 h 2645"/>
                <a:gd name="T40" fmla="*/ 1444 w 2646"/>
                <a:gd name="T41" fmla="*/ 5 h 2645"/>
                <a:gd name="T42" fmla="*/ 1785 w 2646"/>
                <a:gd name="T43" fmla="*/ 84 h 2645"/>
                <a:gd name="T44" fmla="*/ 2087 w 2646"/>
                <a:gd name="T45" fmla="*/ 242 h 2645"/>
                <a:gd name="T46" fmla="*/ 2335 w 2646"/>
                <a:gd name="T47" fmla="*/ 471 h 2645"/>
                <a:gd name="T48" fmla="*/ 2519 w 2646"/>
                <a:gd name="T49" fmla="*/ 756 h 2645"/>
                <a:gd name="T50" fmla="*/ 2625 w 2646"/>
                <a:gd name="T51" fmla="*/ 1085 h 2645"/>
                <a:gd name="T52" fmla="*/ 2640 w 2646"/>
                <a:gd name="T53" fmla="*/ 1443 h 2645"/>
                <a:gd name="T54" fmla="*/ 2564 w 2646"/>
                <a:gd name="T55" fmla="*/ 1783 h 2645"/>
                <a:gd name="T56" fmla="*/ 2404 w 2646"/>
                <a:gd name="T57" fmla="*/ 2085 h 2645"/>
                <a:gd name="T58" fmla="*/ 2176 w 2646"/>
                <a:gd name="T59" fmla="*/ 2335 h 2645"/>
                <a:gd name="T60" fmla="*/ 1890 w 2646"/>
                <a:gd name="T61" fmla="*/ 2517 h 2645"/>
                <a:gd name="T62" fmla="*/ 1562 w 2646"/>
                <a:gd name="T63" fmla="*/ 2623 h 2645"/>
                <a:gd name="T64" fmla="*/ 1204 w 2646"/>
                <a:gd name="T65" fmla="*/ 2640 h 2645"/>
                <a:gd name="T66" fmla="*/ 863 w 2646"/>
                <a:gd name="T67" fmla="*/ 2562 h 2645"/>
                <a:gd name="T68" fmla="*/ 561 w 2646"/>
                <a:gd name="T69" fmla="*/ 2403 h 2645"/>
                <a:gd name="T70" fmla="*/ 311 w 2646"/>
                <a:gd name="T71" fmla="*/ 2174 h 2645"/>
                <a:gd name="T72" fmla="*/ 127 w 2646"/>
                <a:gd name="T73" fmla="*/ 1890 h 2645"/>
                <a:gd name="T74" fmla="*/ 21 w 2646"/>
                <a:gd name="T75" fmla="*/ 1560 h 2645"/>
                <a:gd name="T76" fmla="*/ 6 w 2646"/>
                <a:gd name="T77" fmla="*/ 1203 h 2645"/>
                <a:gd name="T78" fmla="*/ 82 w 2646"/>
                <a:gd name="T79" fmla="*/ 862 h 2645"/>
                <a:gd name="T80" fmla="*/ 242 w 2646"/>
                <a:gd name="T81" fmla="*/ 560 h 2645"/>
                <a:gd name="T82" fmla="*/ 472 w 2646"/>
                <a:gd name="T83" fmla="*/ 311 h 2645"/>
                <a:gd name="T84" fmla="*/ 757 w 2646"/>
                <a:gd name="T85" fmla="*/ 128 h 2645"/>
                <a:gd name="T86" fmla="*/ 1086 w 2646"/>
                <a:gd name="T87" fmla="*/ 22 h 2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46" h="2645">
                  <a:moveTo>
                    <a:pt x="1323" y="346"/>
                  </a:moveTo>
                  <a:lnTo>
                    <a:pt x="1217" y="352"/>
                  </a:lnTo>
                  <a:lnTo>
                    <a:pt x="1114" y="368"/>
                  </a:lnTo>
                  <a:lnTo>
                    <a:pt x="1014" y="396"/>
                  </a:lnTo>
                  <a:lnTo>
                    <a:pt x="921" y="434"/>
                  </a:lnTo>
                  <a:lnTo>
                    <a:pt x="831" y="480"/>
                  </a:lnTo>
                  <a:lnTo>
                    <a:pt x="745" y="534"/>
                  </a:lnTo>
                  <a:lnTo>
                    <a:pt x="669" y="597"/>
                  </a:lnTo>
                  <a:lnTo>
                    <a:pt x="598" y="668"/>
                  </a:lnTo>
                  <a:lnTo>
                    <a:pt x="535" y="746"/>
                  </a:lnTo>
                  <a:lnTo>
                    <a:pt x="479" y="830"/>
                  </a:lnTo>
                  <a:lnTo>
                    <a:pt x="432" y="920"/>
                  </a:lnTo>
                  <a:lnTo>
                    <a:pt x="395" y="1014"/>
                  </a:lnTo>
                  <a:lnTo>
                    <a:pt x="369" y="1113"/>
                  </a:lnTo>
                  <a:lnTo>
                    <a:pt x="352" y="1216"/>
                  </a:lnTo>
                  <a:lnTo>
                    <a:pt x="347" y="1324"/>
                  </a:lnTo>
                  <a:lnTo>
                    <a:pt x="352" y="1430"/>
                  </a:lnTo>
                  <a:lnTo>
                    <a:pt x="369" y="1532"/>
                  </a:lnTo>
                  <a:lnTo>
                    <a:pt x="395" y="1631"/>
                  </a:lnTo>
                  <a:lnTo>
                    <a:pt x="432" y="1726"/>
                  </a:lnTo>
                  <a:lnTo>
                    <a:pt x="479" y="1815"/>
                  </a:lnTo>
                  <a:lnTo>
                    <a:pt x="535" y="1899"/>
                  </a:lnTo>
                  <a:lnTo>
                    <a:pt x="598" y="1977"/>
                  </a:lnTo>
                  <a:lnTo>
                    <a:pt x="669" y="2048"/>
                  </a:lnTo>
                  <a:lnTo>
                    <a:pt x="745" y="2111"/>
                  </a:lnTo>
                  <a:lnTo>
                    <a:pt x="831" y="2165"/>
                  </a:lnTo>
                  <a:lnTo>
                    <a:pt x="921" y="2212"/>
                  </a:lnTo>
                  <a:lnTo>
                    <a:pt x="1014" y="2249"/>
                  </a:lnTo>
                  <a:lnTo>
                    <a:pt x="1114" y="2277"/>
                  </a:lnTo>
                  <a:lnTo>
                    <a:pt x="1217" y="2294"/>
                  </a:lnTo>
                  <a:lnTo>
                    <a:pt x="1323" y="2299"/>
                  </a:lnTo>
                  <a:lnTo>
                    <a:pt x="1429" y="2294"/>
                  </a:lnTo>
                  <a:lnTo>
                    <a:pt x="1534" y="2277"/>
                  </a:lnTo>
                  <a:lnTo>
                    <a:pt x="1632" y="2249"/>
                  </a:lnTo>
                  <a:lnTo>
                    <a:pt x="1727" y="2212"/>
                  </a:lnTo>
                  <a:lnTo>
                    <a:pt x="1817" y="2165"/>
                  </a:lnTo>
                  <a:lnTo>
                    <a:pt x="1901" y="2111"/>
                  </a:lnTo>
                  <a:lnTo>
                    <a:pt x="1979" y="2048"/>
                  </a:lnTo>
                  <a:lnTo>
                    <a:pt x="2048" y="1977"/>
                  </a:lnTo>
                  <a:lnTo>
                    <a:pt x="2111" y="1899"/>
                  </a:lnTo>
                  <a:lnTo>
                    <a:pt x="2167" y="1815"/>
                  </a:lnTo>
                  <a:lnTo>
                    <a:pt x="2214" y="1726"/>
                  </a:lnTo>
                  <a:lnTo>
                    <a:pt x="2251" y="1631"/>
                  </a:lnTo>
                  <a:lnTo>
                    <a:pt x="2279" y="1532"/>
                  </a:lnTo>
                  <a:lnTo>
                    <a:pt x="2296" y="1430"/>
                  </a:lnTo>
                  <a:lnTo>
                    <a:pt x="2301" y="1324"/>
                  </a:lnTo>
                  <a:lnTo>
                    <a:pt x="2296" y="1216"/>
                  </a:lnTo>
                  <a:lnTo>
                    <a:pt x="2279" y="1113"/>
                  </a:lnTo>
                  <a:lnTo>
                    <a:pt x="2251" y="1014"/>
                  </a:lnTo>
                  <a:lnTo>
                    <a:pt x="2214" y="920"/>
                  </a:lnTo>
                  <a:lnTo>
                    <a:pt x="2167" y="830"/>
                  </a:lnTo>
                  <a:lnTo>
                    <a:pt x="2111" y="746"/>
                  </a:lnTo>
                  <a:lnTo>
                    <a:pt x="2048" y="668"/>
                  </a:lnTo>
                  <a:lnTo>
                    <a:pt x="1979" y="597"/>
                  </a:lnTo>
                  <a:lnTo>
                    <a:pt x="1901" y="534"/>
                  </a:lnTo>
                  <a:lnTo>
                    <a:pt x="1817" y="480"/>
                  </a:lnTo>
                  <a:lnTo>
                    <a:pt x="1727" y="434"/>
                  </a:lnTo>
                  <a:lnTo>
                    <a:pt x="1632" y="396"/>
                  </a:lnTo>
                  <a:lnTo>
                    <a:pt x="1534" y="368"/>
                  </a:lnTo>
                  <a:lnTo>
                    <a:pt x="1429" y="352"/>
                  </a:lnTo>
                  <a:lnTo>
                    <a:pt x="1323" y="346"/>
                  </a:lnTo>
                  <a:close/>
                  <a:moveTo>
                    <a:pt x="1323" y="0"/>
                  </a:moveTo>
                  <a:lnTo>
                    <a:pt x="1444" y="5"/>
                  </a:lnTo>
                  <a:lnTo>
                    <a:pt x="1562" y="22"/>
                  </a:lnTo>
                  <a:lnTo>
                    <a:pt x="1675" y="48"/>
                  </a:lnTo>
                  <a:lnTo>
                    <a:pt x="1785" y="84"/>
                  </a:lnTo>
                  <a:lnTo>
                    <a:pt x="1890" y="128"/>
                  </a:lnTo>
                  <a:lnTo>
                    <a:pt x="1990" y="180"/>
                  </a:lnTo>
                  <a:lnTo>
                    <a:pt x="2087" y="242"/>
                  </a:lnTo>
                  <a:lnTo>
                    <a:pt x="2176" y="311"/>
                  </a:lnTo>
                  <a:lnTo>
                    <a:pt x="2258" y="387"/>
                  </a:lnTo>
                  <a:lnTo>
                    <a:pt x="2335" y="471"/>
                  </a:lnTo>
                  <a:lnTo>
                    <a:pt x="2404" y="560"/>
                  </a:lnTo>
                  <a:lnTo>
                    <a:pt x="2465" y="655"/>
                  </a:lnTo>
                  <a:lnTo>
                    <a:pt x="2519" y="756"/>
                  </a:lnTo>
                  <a:lnTo>
                    <a:pt x="2564" y="862"/>
                  </a:lnTo>
                  <a:lnTo>
                    <a:pt x="2599" y="972"/>
                  </a:lnTo>
                  <a:lnTo>
                    <a:pt x="2625" y="1085"/>
                  </a:lnTo>
                  <a:lnTo>
                    <a:pt x="2640" y="1203"/>
                  </a:lnTo>
                  <a:lnTo>
                    <a:pt x="2646" y="1324"/>
                  </a:lnTo>
                  <a:lnTo>
                    <a:pt x="2640" y="1443"/>
                  </a:lnTo>
                  <a:lnTo>
                    <a:pt x="2625" y="1560"/>
                  </a:lnTo>
                  <a:lnTo>
                    <a:pt x="2599" y="1674"/>
                  </a:lnTo>
                  <a:lnTo>
                    <a:pt x="2564" y="1783"/>
                  </a:lnTo>
                  <a:lnTo>
                    <a:pt x="2519" y="1890"/>
                  </a:lnTo>
                  <a:lnTo>
                    <a:pt x="2465" y="1990"/>
                  </a:lnTo>
                  <a:lnTo>
                    <a:pt x="2404" y="2085"/>
                  </a:lnTo>
                  <a:lnTo>
                    <a:pt x="2335" y="2174"/>
                  </a:lnTo>
                  <a:lnTo>
                    <a:pt x="2258" y="2258"/>
                  </a:lnTo>
                  <a:lnTo>
                    <a:pt x="2176" y="2335"/>
                  </a:lnTo>
                  <a:lnTo>
                    <a:pt x="2087" y="2403"/>
                  </a:lnTo>
                  <a:lnTo>
                    <a:pt x="1990" y="2465"/>
                  </a:lnTo>
                  <a:lnTo>
                    <a:pt x="1890" y="2517"/>
                  </a:lnTo>
                  <a:lnTo>
                    <a:pt x="1785" y="2562"/>
                  </a:lnTo>
                  <a:lnTo>
                    <a:pt x="1675" y="2597"/>
                  </a:lnTo>
                  <a:lnTo>
                    <a:pt x="1562" y="2623"/>
                  </a:lnTo>
                  <a:lnTo>
                    <a:pt x="1444" y="2640"/>
                  </a:lnTo>
                  <a:lnTo>
                    <a:pt x="1323" y="2645"/>
                  </a:lnTo>
                  <a:lnTo>
                    <a:pt x="1204" y="2640"/>
                  </a:lnTo>
                  <a:lnTo>
                    <a:pt x="1086" y="2623"/>
                  </a:lnTo>
                  <a:lnTo>
                    <a:pt x="973" y="2597"/>
                  </a:lnTo>
                  <a:lnTo>
                    <a:pt x="863" y="2562"/>
                  </a:lnTo>
                  <a:lnTo>
                    <a:pt x="757" y="2517"/>
                  </a:lnTo>
                  <a:lnTo>
                    <a:pt x="656" y="2465"/>
                  </a:lnTo>
                  <a:lnTo>
                    <a:pt x="561" y="2403"/>
                  </a:lnTo>
                  <a:lnTo>
                    <a:pt x="472" y="2335"/>
                  </a:lnTo>
                  <a:lnTo>
                    <a:pt x="388" y="2258"/>
                  </a:lnTo>
                  <a:lnTo>
                    <a:pt x="311" y="2174"/>
                  </a:lnTo>
                  <a:lnTo>
                    <a:pt x="242" y="2085"/>
                  </a:lnTo>
                  <a:lnTo>
                    <a:pt x="181" y="1990"/>
                  </a:lnTo>
                  <a:lnTo>
                    <a:pt x="127" y="1890"/>
                  </a:lnTo>
                  <a:lnTo>
                    <a:pt x="82" y="1783"/>
                  </a:lnTo>
                  <a:lnTo>
                    <a:pt x="47" y="1674"/>
                  </a:lnTo>
                  <a:lnTo>
                    <a:pt x="21" y="1560"/>
                  </a:lnTo>
                  <a:lnTo>
                    <a:pt x="6" y="1443"/>
                  </a:lnTo>
                  <a:lnTo>
                    <a:pt x="0" y="1324"/>
                  </a:lnTo>
                  <a:lnTo>
                    <a:pt x="6" y="1203"/>
                  </a:lnTo>
                  <a:lnTo>
                    <a:pt x="21" y="1085"/>
                  </a:lnTo>
                  <a:lnTo>
                    <a:pt x="47" y="972"/>
                  </a:lnTo>
                  <a:lnTo>
                    <a:pt x="82" y="862"/>
                  </a:lnTo>
                  <a:lnTo>
                    <a:pt x="127" y="756"/>
                  </a:lnTo>
                  <a:lnTo>
                    <a:pt x="181" y="655"/>
                  </a:lnTo>
                  <a:lnTo>
                    <a:pt x="242" y="560"/>
                  </a:lnTo>
                  <a:lnTo>
                    <a:pt x="311" y="471"/>
                  </a:lnTo>
                  <a:lnTo>
                    <a:pt x="388" y="387"/>
                  </a:lnTo>
                  <a:lnTo>
                    <a:pt x="472" y="311"/>
                  </a:lnTo>
                  <a:lnTo>
                    <a:pt x="561" y="242"/>
                  </a:lnTo>
                  <a:lnTo>
                    <a:pt x="656" y="180"/>
                  </a:lnTo>
                  <a:lnTo>
                    <a:pt x="757" y="128"/>
                  </a:lnTo>
                  <a:lnTo>
                    <a:pt x="863" y="84"/>
                  </a:lnTo>
                  <a:lnTo>
                    <a:pt x="973" y="48"/>
                  </a:lnTo>
                  <a:lnTo>
                    <a:pt x="1086" y="22"/>
                  </a:lnTo>
                  <a:lnTo>
                    <a:pt x="1204" y="5"/>
                  </a:lnTo>
                  <a:lnTo>
                    <a:pt x="132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solidFill>
                  <a:schemeClr val="accent1"/>
                </a:solidFill>
              </a:endParaRPr>
            </a:p>
          </p:txBody>
        </p:sp>
      </p:grpSp>
      <p:sp>
        <p:nvSpPr>
          <p:cNvPr id="220" name="Oval 219">
            <a:extLst>
              <a:ext uri="{FF2B5EF4-FFF2-40B4-BE49-F238E27FC236}">
                <a16:creationId xmlns:a16="http://schemas.microsoft.com/office/drawing/2014/main" id="{C245AA6C-184A-4F7C-95EC-4B474E3C2915}"/>
              </a:ext>
            </a:extLst>
          </p:cNvPr>
          <p:cNvSpPr>
            <a:spLocks noChangeArrowheads="1"/>
          </p:cNvSpPr>
          <p:nvPr/>
        </p:nvSpPr>
        <p:spPr bwMode="auto">
          <a:xfrm rot="4667154">
            <a:off x="6374602" y="1572159"/>
            <a:ext cx="1329743" cy="1327127"/>
          </a:xfrm>
          <a:prstGeom prst="ellipse">
            <a:avLst/>
          </a:prstGeom>
          <a:solidFill>
            <a:schemeClr val="accent1"/>
          </a:solidFill>
          <a:ln>
            <a:noFill/>
          </a:ln>
          <a:effectLst>
            <a:outerShdw blurRad="190500" dist="152400" dir="2700000" algn="tl" rotWithShape="0">
              <a:prstClr val="black">
                <a:alpha val="14000"/>
              </a:prstClr>
            </a:outerShdw>
          </a:effectLst>
        </p:spPr>
        <p:txBody>
          <a:bodyPr vert="horz" wrap="square" lIns="91440" tIns="45720" rIns="91440" bIns="45720" numCol="1" anchor="t" anchorCtr="0" compatLnSpc="1">
            <a:prstTxWarp prst="textNoShape">
              <a:avLst/>
            </a:prstTxWarp>
          </a:bodyPr>
          <a:lstStyle/>
          <a:p>
            <a:endParaRPr lang="en-IN"/>
          </a:p>
        </p:txBody>
      </p:sp>
      <p:sp>
        <p:nvSpPr>
          <p:cNvPr id="221" name="Oval 220">
            <a:extLst>
              <a:ext uri="{FF2B5EF4-FFF2-40B4-BE49-F238E27FC236}">
                <a16:creationId xmlns:a16="http://schemas.microsoft.com/office/drawing/2014/main" id="{6CE338C4-AC28-41D5-ACFC-98605C50768B}"/>
              </a:ext>
            </a:extLst>
          </p:cNvPr>
          <p:cNvSpPr>
            <a:spLocks noChangeArrowheads="1"/>
          </p:cNvSpPr>
          <p:nvPr/>
        </p:nvSpPr>
        <p:spPr bwMode="auto">
          <a:xfrm>
            <a:off x="6466556" y="1667241"/>
            <a:ext cx="1145383" cy="1141459"/>
          </a:xfrm>
          <a:prstGeom prst="ellipse">
            <a:avLst/>
          </a:prstGeom>
          <a:solidFill>
            <a:schemeClr val="bg1"/>
          </a:solidFill>
          <a:ln>
            <a:noFill/>
          </a:ln>
          <a:effectLst>
            <a:outerShdw blurRad="127000" sx="102000" sy="102000" algn="ctr" rotWithShape="0">
              <a:prstClr val="black">
                <a:alpha val="16000"/>
              </a:prstClr>
            </a:outerShdw>
          </a:effectLst>
        </p:spPr>
        <p:txBody>
          <a:bodyPr vert="horz" wrap="square" lIns="91440" tIns="45720" rIns="91440" bIns="45720" numCol="1" anchor="t" anchorCtr="0" compatLnSpc="1">
            <a:prstTxWarp prst="textNoShape">
              <a:avLst/>
            </a:prstTxWarp>
          </a:bodyPr>
          <a:lstStyle/>
          <a:p>
            <a:endParaRPr lang="en-IN"/>
          </a:p>
        </p:txBody>
      </p:sp>
      <p:sp>
        <p:nvSpPr>
          <p:cNvPr id="224" name="Oval 223">
            <a:extLst>
              <a:ext uri="{FF2B5EF4-FFF2-40B4-BE49-F238E27FC236}">
                <a16:creationId xmlns:a16="http://schemas.microsoft.com/office/drawing/2014/main" id="{E77DE647-1609-464D-8493-BFB667EC4402}"/>
              </a:ext>
            </a:extLst>
          </p:cNvPr>
          <p:cNvSpPr>
            <a:spLocks noChangeArrowheads="1"/>
          </p:cNvSpPr>
          <p:nvPr/>
        </p:nvSpPr>
        <p:spPr bwMode="auto">
          <a:xfrm rot="13147346">
            <a:off x="5471370" y="5492170"/>
            <a:ext cx="1329743" cy="1327126"/>
          </a:xfrm>
          <a:prstGeom prst="ellipse">
            <a:avLst/>
          </a:prstGeom>
          <a:solidFill>
            <a:schemeClr val="accent3"/>
          </a:solidFill>
          <a:ln>
            <a:noFill/>
          </a:ln>
          <a:effectLst>
            <a:outerShdw blurRad="190500" dist="152400" dir="2700000" algn="tl" rotWithShape="0">
              <a:prstClr val="black">
                <a:alpha val="14000"/>
              </a:prstClr>
            </a:outerShdw>
          </a:effectLst>
        </p:spPr>
        <p:txBody>
          <a:bodyPr vert="horz" wrap="square" lIns="91440" tIns="45720" rIns="91440" bIns="45720" numCol="1" anchor="t" anchorCtr="0" compatLnSpc="1">
            <a:prstTxWarp prst="textNoShape">
              <a:avLst/>
            </a:prstTxWarp>
          </a:bodyPr>
          <a:lstStyle/>
          <a:p>
            <a:endParaRPr lang="en-IN"/>
          </a:p>
        </p:txBody>
      </p:sp>
      <p:sp>
        <p:nvSpPr>
          <p:cNvPr id="225" name="Oval 224">
            <a:extLst>
              <a:ext uri="{FF2B5EF4-FFF2-40B4-BE49-F238E27FC236}">
                <a16:creationId xmlns:a16="http://schemas.microsoft.com/office/drawing/2014/main" id="{FF0F3D39-AECF-40B9-8067-576FF50F48D1}"/>
              </a:ext>
            </a:extLst>
          </p:cNvPr>
          <p:cNvSpPr>
            <a:spLocks noChangeArrowheads="1"/>
          </p:cNvSpPr>
          <p:nvPr/>
        </p:nvSpPr>
        <p:spPr bwMode="auto">
          <a:xfrm>
            <a:off x="5564057" y="5585415"/>
            <a:ext cx="1145383" cy="1141459"/>
          </a:xfrm>
          <a:prstGeom prst="ellipse">
            <a:avLst/>
          </a:prstGeom>
          <a:solidFill>
            <a:schemeClr val="bg1"/>
          </a:solidFill>
          <a:ln>
            <a:noFill/>
          </a:ln>
          <a:effectLst>
            <a:outerShdw blurRad="127000" sx="102000" sy="102000" algn="ctr" rotWithShape="0">
              <a:prstClr val="black">
                <a:alpha val="16000"/>
              </a:prstClr>
            </a:outerShdw>
          </a:effectLst>
        </p:spPr>
        <p:txBody>
          <a:bodyPr vert="horz" wrap="square" lIns="91440" tIns="45720" rIns="91440" bIns="45720" numCol="1" anchor="t" anchorCtr="0" compatLnSpc="1">
            <a:prstTxWarp prst="textNoShape">
              <a:avLst/>
            </a:prstTxWarp>
          </a:bodyPr>
          <a:lstStyle/>
          <a:p>
            <a:endParaRPr lang="en-IN"/>
          </a:p>
        </p:txBody>
      </p:sp>
      <p:sp>
        <p:nvSpPr>
          <p:cNvPr id="5" name="TextBox 4">
            <a:extLst>
              <a:ext uri="{FF2B5EF4-FFF2-40B4-BE49-F238E27FC236}">
                <a16:creationId xmlns:a16="http://schemas.microsoft.com/office/drawing/2014/main" id="{6F1CC21F-4BC5-4470-87EB-C43F56827E3C}"/>
              </a:ext>
            </a:extLst>
          </p:cNvPr>
          <p:cNvSpPr txBox="1"/>
          <p:nvPr/>
        </p:nvSpPr>
        <p:spPr>
          <a:xfrm>
            <a:off x="4040803" y="2303062"/>
            <a:ext cx="851078" cy="369332"/>
          </a:xfrm>
          <a:prstGeom prst="rect">
            <a:avLst/>
          </a:prstGeom>
          <a:noFill/>
        </p:spPr>
        <p:txBody>
          <a:bodyPr wrap="square" rtlCol="0">
            <a:spAutoFit/>
          </a:bodyPr>
          <a:lstStyle/>
          <a:p>
            <a:r>
              <a:rPr lang="en-US" dirty="0"/>
              <a:t>accept</a:t>
            </a:r>
          </a:p>
        </p:txBody>
      </p:sp>
      <p:sp>
        <p:nvSpPr>
          <p:cNvPr id="9" name="Rectangle: Single Corner Rounded 8">
            <a:extLst>
              <a:ext uri="{FF2B5EF4-FFF2-40B4-BE49-F238E27FC236}">
                <a16:creationId xmlns:a16="http://schemas.microsoft.com/office/drawing/2014/main" id="{02685AD2-C52E-4E48-83F9-D16420BB366E}"/>
              </a:ext>
            </a:extLst>
          </p:cNvPr>
          <p:cNvSpPr/>
          <p:nvPr/>
        </p:nvSpPr>
        <p:spPr>
          <a:xfrm>
            <a:off x="543231" y="1886279"/>
            <a:ext cx="2746457" cy="762371"/>
          </a:xfrm>
          <a:prstGeom prst="round1Rect">
            <a:avLst/>
          </a:prstGeom>
          <a:solidFill>
            <a:schemeClr val="bg1"/>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defRPr/>
            </a:pPr>
            <a:r>
              <a:rPr lang="en-US" sz="1600" b="0" i="0" dirty="0">
                <a:solidFill>
                  <a:srgbClr val="000000"/>
                </a:solidFill>
                <a:effectLst/>
              </a:rPr>
              <a:t>Specifies the types of files that the server accepts (only for type="file")</a:t>
            </a:r>
            <a:endParaRPr lang="en-US" sz="1600" kern="0" dirty="0">
              <a:solidFill>
                <a:schemeClr val="tx1">
                  <a:lumMod val="65000"/>
                  <a:lumOff val="35000"/>
                </a:schemeClr>
              </a:solidFill>
              <a:ea typeface="Open Sans" panose="020B0606030504020204" pitchFamily="34" charset="0"/>
              <a:cs typeface="Open Sans" panose="020B0606030504020204" pitchFamily="34" charset="0"/>
            </a:endParaRPr>
          </a:p>
        </p:txBody>
      </p:sp>
      <p:sp>
        <p:nvSpPr>
          <p:cNvPr id="226" name="Rectangle: Single Corner Rounded 225">
            <a:extLst>
              <a:ext uri="{FF2B5EF4-FFF2-40B4-BE49-F238E27FC236}">
                <a16:creationId xmlns:a16="http://schemas.microsoft.com/office/drawing/2014/main" id="{72672BEF-613F-40B8-9BA1-5D24625502AF}"/>
              </a:ext>
            </a:extLst>
          </p:cNvPr>
          <p:cNvSpPr/>
          <p:nvPr/>
        </p:nvSpPr>
        <p:spPr>
          <a:xfrm>
            <a:off x="473873" y="4508038"/>
            <a:ext cx="2709458" cy="762372"/>
          </a:xfrm>
          <a:prstGeom prst="round1Rect">
            <a:avLst/>
          </a:prstGeom>
          <a:solidFill>
            <a:schemeClr val="bg1"/>
          </a:solidFill>
          <a:ln w="28575">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defRPr/>
            </a:pPr>
            <a:r>
              <a:rPr lang="en-US" sz="1600" b="0" i="0" dirty="0">
                <a:solidFill>
                  <a:srgbClr val="000000"/>
                </a:solidFill>
                <a:effectLst/>
                <a:latin typeface="Calibri (body)"/>
              </a:rPr>
              <a:t>Specifies an alternate text when the original element fails to display</a:t>
            </a:r>
            <a:endParaRPr lang="en-US" sz="1600" kern="0" dirty="0">
              <a:solidFill>
                <a:schemeClr val="tx1">
                  <a:lumMod val="65000"/>
                  <a:lumOff val="35000"/>
                </a:schemeClr>
              </a:solidFill>
              <a:latin typeface="Calibri (body)"/>
              <a:ea typeface="Open Sans" panose="020B0606030504020204" pitchFamily="34" charset="0"/>
              <a:cs typeface="Open Sans" panose="020B0606030504020204" pitchFamily="34" charset="0"/>
            </a:endParaRPr>
          </a:p>
        </p:txBody>
      </p:sp>
      <p:sp>
        <p:nvSpPr>
          <p:cNvPr id="10" name="TextBox 9">
            <a:extLst>
              <a:ext uri="{FF2B5EF4-FFF2-40B4-BE49-F238E27FC236}">
                <a16:creationId xmlns:a16="http://schemas.microsoft.com/office/drawing/2014/main" id="{1CD0150F-3F61-42CC-A428-74DC57CC219B}"/>
              </a:ext>
            </a:extLst>
          </p:cNvPr>
          <p:cNvSpPr txBox="1"/>
          <p:nvPr/>
        </p:nvSpPr>
        <p:spPr>
          <a:xfrm>
            <a:off x="5725444" y="5974567"/>
            <a:ext cx="984570" cy="369332"/>
          </a:xfrm>
          <a:prstGeom prst="rect">
            <a:avLst/>
          </a:prstGeom>
          <a:noFill/>
        </p:spPr>
        <p:txBody>
          <a:bodyPr wrap="square" rtlCol="0">
            <a:spAutoFit/>
          </a:bodyPr>
          <a:lstStyle/>
          <a:p>
            <a:r>
              <a:rPr lang="en-US" b="0" i="0" dirty="0">
                <a:solidFill>
                  <a:srgbClr val="000000"/>
                </a:solidFill>
                <a:effectLst/>
                <a:latin typeface="Calibri (body)"/>
              </a:rPr>
              <a:t>bgcolor</a:t>
            </a:r>
            <a:endParaRPr lang="en-US" dirty="0">
              <a:latin typeface="Calibri (body)"/>
            </a:endParaRPr>
          </a:p>
        </p:txBody>
      </p:sp>
      <p:sp>
        <p:nvSpPr>
          <p:cNvPr id="227" name="Rectangle: Single Corner Rounded 226">
            <a:extLst>
              <a:ext uri="{FF2B5EF4-FFF2-40B4-BE49-F238E27FC236}">
                <a16:creationId xmlns:a16="http://schemas.microsoft.com/office/drawing/2014/main" id="{BFD654CF-6D6B-4151-B81B-80F7A946FEFB}"/>
              </a:ext>
            </a:extLst>
          </p:cNvPr>
          <p:cNvSpPr/>
          <p:nvPr/>
        </p:nvSpPr>
        <p:spPr>
          <a:xfrm>
            <a:off x="7117712" y="5811826"/>
            <a:ext cx="2709458" cy="762372"/>
          </a:xfrm>
          <a:prstGeom prst="round1Rect">
            <a:avLst/>
          </a:prstGeom>
          <a:solidFill>
            <a:schemeClr val="bg1"/>
          </a:solidFill>
          <a:ln w="28575">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defRPr/>
            </a:pPr>
            <a:r>
              <a:rPr lang="en-US" sz="1600" b="0" i="0" dirty="0">
                <a:solidFill>
                  <a:srgbClr val="000000"/>
                </a:solidFill>
                <a:effectLst/>
                <a:latin typeface="Calibri (body)"/>
              </a:rPr>
              <a:t>Specifies the background color of an element. Use CSS instead</a:t>
            </a:r>
            <a:endParaRPr lang="en-US" sz="1600" kern="0" dirty="0">
              <a:solidFill>
                <a:schemeClr val="tx1">
                  <a:lumMod val="65000"/>
                  <a:lumOff val="35000"/>
                </a:schemeClr>
              </a:solidFill>
              <a:latin typeface="Calibri (body)"/>
              <a:ea typeface="Open Sans" panose="020B0606030504020204" pitchFamily="34" charset="0"/>
              <a:cs typeface="Open Sans" panose="020B0606030504020204" pitchFamily="34" charset="0"/>
            </a:endParaRPr>
          </a:p>
        </p:txBody>
      </p:sp>
      <p:sp>
        <p:nvSpPr>
          <p:cNvPr id="228" name="Rectangle: Single Corner Rounded 227">
            <a:extLst>
              <a:ext uri="{FF2B5EF4-FFF2-40B4-BE49-F238E27FC236}">
                <a16:creationId xmlns:a16="http://schemas.microsoft.com/office/drawing/2014/main" id="{C6BF4BA3-761A-4E5B-BACD-63A1AE079056}"/>
              </a:ext>
            </a:extLst>
          </p:cNvPr>
          <p:cNvSpPr/>
          <p:nvPr/>
        </p:nvSpPr>
        <p:spPr>
          <a:xfrm>
            <a:off x="8923891" y="3916412"/>
            <a:ext cx="2709458" cy="762372"/>
          </a:xfrm>
          <a:prstGeom prst="round1Rect">
            <a:avLst/>
          </a:prstGeom>
          <a:solidFill>
            <a:schemeClr val="bg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defRPr/>
            </a:pPr>
            <a:r>
              <a:rPr lang="en-US" sz="1600" b="0" i="0" dirty="0">
                <a:solidFill>
                  <a:srgbClr val="000000"/>
                </a:solidFill>
                <a:effectLst/>
                <a:latin typeface="Calibri (body)"/>
              </a:rPr>
              <a:t>Specifies the width of the border of an element. Use CSS instead</a:t>
            </a:r>
            <a:endParaRPr lang="en-US" sz="1600" kern="0" dirty="0">
              <a:solidFill>
                <a:schemeClr val="tx1">
                  <a:lumMod val="65000"/>
                  <a:lumOff val="35000"/>
                </a:schemeClr>
              </a:solidFill>
              <a:latin typeface="Calibri (body)"/>
              <a:ea typeface="Open Sans" panose="020B0606030504020204" pitchFamily="34" charset="0"/>
              <a:cs typeface="Open Sans" panose="020B0606030504020204" pitchFamily="34" charset="0"/>
            </a:endParaRPr>
          </a:p>
        </p:txBody>
      </p:sp>
      <p:sp>
        <p:nvSpPr>
          <p:cNvPr id="229" name="Rectangle: Single Corner Rounded 228">
            <a:extLst>
              <a:ext uri="{FF2B5EF4-FFF2-40B4-BE49-F238E27FC236}">
                <a16:creationId xmlns:a16="http://schemas.microsoft.com/office/drawing/2014/main" id="{E1AFD7A1-403A-48B6-AADD-EA9311890743}"/>
              </a:ext>
            </a:extLst>
          </p:cNvPr>
          <p:cNvSpPr/>
          <p:nvPr/>
        </p:nvSpPr>
        <p:spPr>
          <a:xfrm>
            <a:off x="7926286" y="1661721"/>
            <a:ext cx="2813607" cy="923330"/>
          </a:xfrm>
          <a:prstGeom prst="round1Rect">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defRPr/>
            </a:pPr>
            <a:r>
              <a:rPr lang="en-US" sz="1600" b="0" i="0" dirty="0">
                <a:solidFill>
                  <a:srgbClr val="000000"/>
                </a:solidFill>
                <a:effectLst/>
                <a:latin typeface="Calibri (body)"/>
              </a:rPr>
              <a:t>Specifies one or more class names for an element (refer to a class in a style sheet)</a:t>
            </a:r>
            <a:endParaRPr lang="en-US" sz="1600" kern="0" dirty="0">
              <a:solidFill>
                <a:schemeClr val="tx1">
                  <a:lumMod val="65000"/>
                  <a:lumOff val="35000"/>
                </a:schemeClr>
              </a:solidFill>
              <a:latin typeface="Calibri (body)"/>
              <a:ea typeface="Open Sans" panose="020B0606030504020204" pitchFamily="34" charset="0"/>
              <a:cs typeface="Open Sans" panose="020B0606030504020204" pitchFamily="34" charset="0"/>
            </a:endParaRPr>
          </a:p>
        </p:txBody>
      </p:sp>
      <p:sp>
        <p:nvSpPr>
          <p:cNvPr id="12" name="TextBox 11">
            <a:extLst>
              <a:ext uri="{FF2B5EF4-FFF2-40B4-BE49-F238E27FC236}">
                <a16:creationId xmlns:a16="http://schemas.microsoft.com/office/drawing/2014/main" id="{033FB757-CD43-4B6D-ACE4-9009E1FA90BC}"/>
              </a:ext>
            </a:extLst>
          </p:cNvPr>
          <p:cNvSpPr txBox="1"/>
          <p:nvPr/>
        </p:nvSpPr>
        <p:spPr>
          <a:xfrm>
            <a:off x="7597926" y="4265665"/>
            <a:ext cx="1008841" cy="369332"/>
          </a:xfrm>
          <a:prstGeom prst="rect">
            <a:avLst/>
          </a:prstGeom>
          <a:noFill/>
        </p:spPr>
        <p:txBody>
          <a:bodyPr wrap="square" rtlCol="0">
            <a:spAutoFit/>
          </a:bodyPr>
          <a:lstStyle/>
          <a:p>
            <a:r>
              <a:rPr lang="en-US" b="0" i="0" dirty="0">
                <a:solidFill>
                  <a:srgbClr val="000000"/>
                </a:solidFill>
                <a:effectLst/>
                <a:latin typeface="Calibri (body)"/>
              </a:rPr>
              <a:t>border</a:t>
            </a:r>
            <a:endParaRPr lang="en-US" dirty="0">
              <a:latin typeface="Calibri (body)"/>
            </a:endParaRPr>
          </a:p>
        </p:txBody>
      </p:sp>
      <p:sp>
        <p:nvSpPr>
          <p:cNvPr id="232" name="TextBox 231">
            <a:extLst>
              <a:ext uri="{FF2B5EF4-FFF2-40B4-BE49-F238E27FC236}">
                <a16:creationId xmlns:a16="http://schemas.microsoft.com/office/drawing/2014/main" id="{4D4D758C-9ACA-4A00-B7EB-73CBFFA6C440}"/>
              </a:ext>
            </a:extLst>
          </p:cNvPr>
          <p:cNvSpPr txBox="1"/>
          <p:nvPr/>
        </p:nvSpPr>
        <p:spPr>
          <a:xfrm>
            <a:off x="6729684" y="1987240"/>
            <a:ext cx="648999" cy="369332"/>
          </a:xfrm>
          <a:prstGeom prst="rect">
            <a:avLst/>
          </a:prstGeom>
          <a:noFill/>
        </p:spPr>
        <p:txBody>
          <a:bodyPr wrap="square" rtlCol="0">
            <a:spAutoFit/>
          </a:bodyPr>
          <a:lstStyle/>
          <a:p>
            <a:r>
              <a:rPr lang="en-US" dirty="0"/>
              <a:t>class</a:t>
            </a:r>
          </a:p>
        </p:txBody>
      </p:sp>
    </p:spTree>
    <p:extLst>
      <p:ext uri="{BB962C8B-B14F-4D97-AF65-F5344CB8AC3E}">
        <p14:creationId xmlns:p14="http://schemas.microsoft.com/office/powerpoint/2010/main" val="16433639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Understanding the multimedia Tags</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69D78144-270C-406D-B846-29AB2DA1176C}"/>
              </a:ext>
            </a:extLst>
          </p:cNvPr>
          <p:cNvSpPr txBox="1"/>
          <p:nvPr/>
        </p:nvSpPr>
        <p:spPr>
          <a:xfrm>
            <a:off x="261764" y="896527"/>
            <a:ext cx="10960418" cy="1754326"/>
          </a:xfrm>
          <a:prstGeom prst="rect">
            <a:avLst/>
          </a:prstGeom>
          <a:noFill/>
        </p:spPr>
        <p:txBody>
          <a:bodyPr wrap="square" rtlCol="0">
            <a:spAutoFit/>
          </a:bodyPr>
          <a:lstStyle/>
          <a:p>
            <a:pPr marL="285750" indent="-285750" algn="just">
              <a:buFont typeface="Wingdings" panose="05000000000000000000" pitchFamily="2" charset="2"/>
              <a:buChar char="Ø"/>
            </a:pPr>
            <a:r>
              <a:rPr lang="en-US" i="0" dirty="0">
                <a:solidFill>
                  <a:srgbClr val="202124"/>
                </a:solidFill>
                <a:effectLst/>
                <a:latin typeface="Calibri (body)"/>
              </a:rPr>
              <a:t>HTML helps you to add multimedia files on your website by providing various multimedia tags. ... These tags include AUDIO, VIDEO, EMBED, and OBJECT. The AUDIO tag is used to display the audio file on the Web page, whereas the VIDEO tag is used to display the video files on the Web page. </a:t>
            </a:r>
            <a:r>
              <a:rPr lang="en-US" sz="1800" dirty="0">
                <a:latin typeface="Calibri (body)"/>
              </a:rPr>
              <a:t>To access the methods and properties of a UI Control, We cannot use the document object which is a plain HTML element object.</a:t>
            </a:r>
          </a:p>
          <a:p>
            <a:pPr marL="285750" indent="-285750" algn="just">
              <a:buFont typeface="Wingdings" panose="05000000000000000000" pitchFamily="2" charset="2"/>
              <a:buChar char="Ø"/>
            </a:pPr>
            <a:r>
              <a:rPr lang="en-US" sz="1800" dirty="0">
                <a:latin typeface="Calibri (body)"/>
              </a:rPr>
              <a:t>HTML Attributes Documentation at </a:t>
            </a:r>
            <a:r>
              <a:rPr lang="en-US" sz="1800" dirty="0">
                <a:latin typeface="Calibri (body)"/>
                <a:hlinkClick r:id="rId3"/>
              </a:rPr>
              <a:t>https://www.w3schools.com/html/html_media.asp</a:t>
            </a:r>
            <a:endParaRPr lang="en-US" sz="1800" dirty="0">
              <a:latin typeface="Calibri (body)"/>
            </a:endParaRPr>
          </a:p>
          <a:p>
            <a:pPr algn="just"/>
            <a:endParaRPr lang="en-US" dirty="0"/>
          </a:p>
        </p:txBody>
      </p:sp>
      <p:grpSp>
        <p:nvGrpSpPr>
          <p:cNvPr id="54" name="Group 53">
            <a:extLst>
              <a:ext uri="{FF2B5EF4-FFF2-40B4-BE49-F238E27FC236}">
                <a16:creationId xmlns:a16="http://schemas.microsoft.com/office/drawing/2014/main" id="{72580B73-0497-413D-A959-CE8562DB8A38}"/>
              </a:ext>
            </a:extLst>
          </p:cNvPr>
          <p:cNvGrpSpPr/>
          <p:nvPr/>
        </p:nvGrpSpPr>
        <p:grpSpPr>
          <a:xfrm>
            <a:off x="1855581" y="2491096"/>
            <a:ext cx="4761858" cy="4217245"/>
            <a:chOff x="3319567" y="764705"/>
            <a:chExt cx="5573640" cy="5441381"/>
          </a:xfrm>
        </p:grpSpPr>
        <p:sp>
          <p:nvSpPr>
            <p:cNvPr id="55" name="Rectangle: Rounded Corners 54">
              <a:extLst>
                <a:ext uri="{FF2B5EF4-FFF2-40B4-BE49-F238E27FC236}">
                  <a16:creationId xmlns:a16="http://schemas.microsoft.com/office/drawing/2014/main" id="{F10A7F95-A19E-4C47-A477-303B23E460F4}"/>
                </a:ext>
              </a:extLst>
            </p:cNvPr>
            <p:cNvSpPr/>
            <p:nvPr/>
          </p:nvSpPr>
          <p:spPr>
            <a:xfrm>
              <a:off x="3319567" y="764705"/>
              <a:ext cx="2486997" cy="2486997"/>
            </a:xfrm>
            <a:prstGeom prst="roundRect">
              <a:avLst>
                <a:gd name="adj" fmla="val 11963"/>
              </a:avLst>
            </a:prstGeom>
            <a:solidFill>
              <a:schemeClr val="bg1"/>
            </a:solidFill>
            <a:ln>
              <a:noFill/>
            </a:ln>
            <a:effectLst>
              <a:outerShdw blurRad="381000" dist="190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6" name="Rectangle: Rounded Corners 55">
              <a:extLst>
                <a:ext uri="{FF2B5EF4-FFF2-40B4-BE49-F238E27FC236}">
                  <a16:creationId xmlns:a16="http://schemas.microsoft.com/office/drawing/2014/main" id="{7964DBA1-CF1E-462B-847E-56E19B616CD6}"/>
                </a:ext>
              </a:extLst>
            </p:cNvPr>
            <p:cNvSpPr/>
            <p:nvPr/>
          </p:nvSpPr>
          <p:spPr>
            <a:xfrm>
              <a:off x="6406210" y="769120"/>
              <a:ext cx="2486997" cy="2486996"/>
            </a:xfrm>
            <a:prstGeom prst="roundRect">
              <a:avLst>
                <a:gd name="adj" fmla="val 11963"/>
              </a:avLst>
            </a:prstGeom>
            <a:solidFill>
              <a:schemeClr val="bg1"/>
            </a:solidFill>
            <a:ln>
              <a:noFill/>
            </a:ln>
            <a:effectLst>
              <a:outerShdw blurRad="381000" dist="190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7" name="Rectangle: Rounded Corners 56">
              <a:extLst>
                <a:ext uri="{FF2B5EF4-FFF2-40B4-BE49-F238E27FC236}">
                  <a16:creationId xmlns:a16="http://schemas.microsoft.com/office/drawing/2014/main" id="{FCB2D7DE-96DC-4BAF-8C34-374F53EC8871}"/>
                </a:ext>
              </a:extLst>
            </p:cNvPr>
            <p:cNvSpPr/>
            <p:nvPr/>
          </p:nvSpPr>
          <p:spPr>
            <a:xfrm>
              <a:off x="3351082" y="3719089"/>
              <a:ext cx="2486997" cy="2486997"/>
            </a:xfrm>
            <a:prstGeom prst="roundRect">
              <a:avLst>
                <a:gd name="adj" fmla="val 11963"/>
              </a:avLst>
            </a:prstGeom>
            <a:solidFill>
              <a:schemeClr val="bg1"/>
            </a:solidFill>
            <a:ln>
              <a:noFill/>
            </a:ln>
            <a:effectLst>
              <a:outerShdw blurRad="381000" dist="190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8" name="Rectangle: Rounded Corners 57">
              <a:extLst>
                <a:ext uri="{FF2B5EF4-FFF2-40B4-BE49-F238E27FC236}">
                  <a16:creationId xmlns:a16="http://schemas.microsoft.com/office/drawing/2014/main" id="{D5797F61-4AF8-4E38-A9F0-FD3B2E6B0AB0}"/>
                </a:ext>
              </a:extLst>
            </p:cNvPr>
            <p:cNvSpPr/>
            <p:nvPr/>
          </p:nvSpPr>
          <p:spPr>
            <a:xfrm>
              <a:off x="6308430" y="3699309"/>
              <a:ext cx="2486997" cy="2486997"/>
            </a:xfrm>
            <a:prstGeom prst="roundRect">
              <a:avLst>
                <a:gd name="adj" fmla="val 11963"/>
              </a:avLst>
            </a:prstGeom>
            <a:solidFill>
              <a:schemeClr val="bg1"/>
            </a:solidFill>
            <a:ln>
              <a:noFill/>
            </a:ln>
            <a:effectLst>
              <a:outerShdw blurRad="381000" dist="190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3" name="Freeform 5">
              <a:extLst>
                <a:ext uri="{FF2B5EF4-FFF2-40B4-BE49-F238E27FC236}">
                  <a16:creationId xmlns:a16="http://schemas.microsoft.com/office/drawing/2014/main" id="{1C471E5E-B138-4CE0-8C4E-580C5EC6DBD0}"/>
                </a:ext>
              </a:extLst>
            </p:cNvPr>
            <p:cNvSpPr>
              <a:spLocks/>
            </p:cNvSpPr>
            <p:nvPr/>
          </p:nvSpPr>
          <p:spPr bwMode="auto">
            <a:xfrm>
              <a:off x="4428331" y="1819314"/>
              <a:ext cx="1579563" cy="1581150"/>
            </a:xfrm>
            <a:custGeom>
              <a:avLst/>
              <a:gdLst>
                <a:gd name="T0" fmla="*/ 852 w 899"/>
                <a:gd name="T1" fmla="*/ 1 h 900"/>
                <a:gd name="T2" fmla="*/ 0 w 899"/>
                <a:gd name="T3" fmla="*/ 855 h 900"/>
                <a:gd name="T4" fmla="*/ 0 w 899"/>
                <a:gd name="T5" fmla="*/ 857 h 900"/>
                <a:gd name="T6" fmla="*/ 36 w 899"/>
                <a:gd name="T7" fmla="*/ 900 h 900"/>
                <a:gd name="T8" fmla="*/ 899 w 899"/>
                <a:gd name="T9" fmla="*/ 900 h 900"/>
                <a:gd name="T10" fmla="*/ 899 w 899"/>
                <a:gd name="T11" fmla="*/ 43 h 900"/>
                <a:gd name="T12" fmla="*/ 852 w 899"/>
                <a:gd name="T13" fmla="*/ 1 h 900"/>
              </a:gdLst>
              <a:ahLst/>
              <a:cxnLst>
                <a:cxn ang="0">
                  <a:pos x="T0" y="T1"/>
                </a:cxn>
                <a:cxn ang="0">
                  <a:pos x="T2" y="T3"/>
                </a:cxn>
                <a:cxn ang="0">
                  <a:pos x="T4" y="T5"/>
                </a:cxn>
                <a:cxn ang="0">
                  <a:pos x="T6" y="T7"/>
                </a:cxn>
                <a:cxn ang="0">
                  <a:pos x="T8" y="T9"/>
                </a:cxn>
                <a:cxn ang="0">
                  <a:pos x="T10" y="T11"/>
                </a:cxn>
                <a:cxn ang="0">
                  <a:pos x="T12" y="T13"/>
                </a:cxn>
              </a:cxnLst>
              <a:rect l="0" t="0" r="r" b="b"/>
              <a:pathLst>
                <a:path w="899" h="900">
                  <a:moveTo>
                    <a:pt x="852" y="1"/>
                  </a:moveTo>
                  <a:cubicBezTo>
                    <a:pt x="401" y="46"/>
                    <a:pt x="43" y="405"/>
                    <a:pt x="0" y="855"/>
                  </a:cubicBezTo>
                  <a:cubicBezTo>
                    <a:pt x="0" y="856"/>
                    <a:pt x="0" y="857"/>
                    <a:pt x="0" y="857"/>
                  </a:cubicBezTo>
                  <a:cubicBezTo>
                    <a:pt x="0" y="889"/>
                    <a:pt x="21" y="898"/>
                    <a:pt x="36" y="900"/>
                  </a:cubicBezTo>
                  <a:cubicBezTo>
                    <a:pt x="899" y="900"/>
                    <a:pt x="899" y="900"/>
                    <a:pt x="899" y="900"/>
                  </a:cubicBezTo>
                  <a:cubicBezTo>
                    <a:pt x="899" y="43"/>
                    <a:pt x="899" y="43"/>
                    <a:pt x="899" y="43"/>
                  </a:cubicBezTo>
                  <a:cubicBezTo>
                    <a:pt x="898" y="1"/>
                    <a:pt x="860" y="0"/>
                    <a:pt x="852" y="1"/>
                  </a:cubicBezTo>
                  <a:close/>
                </a:path>
              </a:pathLst>
            </a:custGeom>
            <a:gradFill>
              <a:gsLst>
                <a:gs pos="0">
                  <a:schemeClr val="accent1"/>
                </a:gs>
                <a:gs pos="100000">
                  <a:schemeClr val="accent2"/>
                </a:gs>
              </a:gsLst>
              <a:lin ang="5400000" scaled="1"/>
            </a:gradFill>
            <a:ln w="9525">
              <a:noFill/>
              <a:round/>
              <a:headEnd/>
              <a:tailEnd/>
            </a:ln>
            <a:effectLst>
              <a:outerShdw blurRad="381000" dist="1905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en-IN"/>
            </a:p>
          </p:txBody>
        </p:sp>
        <p:sp>
          <p:nvSpPr>
            <p:cNvPr id="64" name="Freeform 6">
              <a:extLst>
                <a:ext uri="{FF2B5EF4-FFF2-40B4-BE49-F238E27FC236}">
                  <a16:creationId xmlns:a16="http://schemas.microsoft.com/office/drawing/2014/main" id="{AFFE15DA-9CD9-4110-82A7-9D2C65469D2F}"/>
                </a:ext>
              </a:extLst>
            </p:cNvPr>
            <p:cNvSpPr>
              <a:spLocks/>
            </p:cNvSpPr>
            <p:nvPr/>
          </p:nvSpPr>
          <p:spPr bwMode="auto">
            <a:xfrm>
              <a:off x="6179343" y="1819314"/>
              <a:ext cx="1581150" cy="1581150"/>
            </a:xfrm>
            <a:custGeom>
              <a:avLst/>
              <a:gdLst>
                <a:gd name="T0" fmla="*/ 48 w 900"/>
                <a:gd name="T1" fmla="*/ 1 h 900"/>
                <a:gd name="T2" fmla="*/ 900 w 900"/>
                <a:gd name="T3" fmla="*/ 855 h 900"/>
                <a:gd name="T4" fmla="*/ 899 w 900"/>
                <a:gd name="T5" fmla="*/ 857 h 900"/>
                <a:gd name="T6" fmla="*/ 863 w 900"/>
                <a:gd name="T7" fmla="*/ 900 h 900"/>
                <a:gd name="T8" fmla="*/ 0 w 900"/>
                <a:gd name="T9" fmla="*/ 900 h 900"/>
                <a:gd name="T10" fmla="*/ 0 w 900"/>
                <a:gd name="T11" fmla="*/ 43 h 900"/>
                <a:gd name="T12" fmla="*/ 48 w 900"/>
                <a:gd name="T13" fmla="*/ 1 h 900"/>
              </a:gdLst>
              <a:ahLst/>
              <a:cxnLst>
                <a:cxn ang="0">
                  <a:pos x="T0" y="T1"/>
                </a:cxn>
                <a:cxn ang="0">
                  <a:pos x="T2" y="T3"/>
                </a:cxn>
                <a:cxn ang="0">
                  <a:pos x="T4" y="T5"/>
                </a:cxn>
                <a:cxn ang="0">
                  <a:pos x="T6" y="T7"/>
                </a:cxn>
                <a:cxn ang="0">
                  <a:pos x="T8" y="T9"/>
                </a:cxn>
                <a:cxn ang="0">
                  <a:pos x="T10" y="T11"/>
                </a:cxn>
                <a:cxn ang="0">
                  <a:pos x="T12" y="T13"/>
                </a:cxn>
              </a:cxnLst>
              <a:rect l="0" t="0" r="r" b="b"/>
              <a:pathLst>
                <a:path w="900" h="900">
                  <a:moveTo>
                    <a:pt x="48" y="1"/>
                  </a:moveTo>
                  <a:cubicBezTo>
                    <a:pt x="498" y="46"/>
                    <a:pt x="856" y="405"/>
                    <a:pt x="900" y="855"/>
                  </a:cubicBezTo>
                  <a:cubicBezTo>
                    <a:pt x="899" y="856"/>
                    <a:pt x="899" y="857"/>
                    <a:pt x="899" y="857"/>
                  </a:cubicBezTo>
                  <a:cubicBezTo>
                    <a:pt x="899" y="889"/>
                    <a:pt x="878" y="898"/>
                    <a:pt x="863" y="900"/>
                  </a:cubicBezTo>
                  <a:cubicBezTo>
                    <a:pt x="0" y="900"/>
                    <a:pt x="0" y="900"/>
                    <a:pt x="0" y="900"/>
                  </a:cubicBezTo>
                  <a:cubicBezTo>
                    <a:pt x="0" y="43"/>
                    <a:pt x="0" y="43"/>
                    <a:pt x="0" y="43"/>
                  </a:cubicBezTo>
                  <a:cubicBezTo>
                    <a:pt x="1" y="1"/>
                    <a:pt x="40" y="0"/>
                    <a:pt x="48" y="1"/>
                  </a:cubicBezTo>
                  <a:close/>
                </a:path>
              </a:pathLst>
            </a:custGeom>
            <a:gradFill>
              <a:gsLst>
                <a:gs pos="0">
                  <a:schemeClr val="accent3"/>
                </a:gs>
                <a:gs pos="100000">
                  <a:schemeClr val="accent4"/>
                </a:gs>
              </a:gsLst>
              <a:lin ang="5400000" scaled="1"/>
            </a:gradFill>
            <a:ln w="9525">
              <a:noFill/>
              <a:round/>
              <a:headEnd/>
              <a:tailEnd/>
            </a:ln>
            <a:effectLst>
              <a:outerShdw blurRad="381000" dist="1905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en-IN"/>
            </a:p>
          </p:txBody>
        </p:sp>
        <p:sp>
          <p:nvSpPr>
            <p:cNvPr id="65" name="Freeform 7">
              <a:extLst>
                <a:ext uri="{FF2B5EF4-FFF2-40B4-BE49-F238E27FC236}">
                  <a16:creationId xmlns:a16="http://schemas.microsoft.com/office/drawing/2014/main" id="{D10289A2-2CB7-4C17-8060-0DA015EE76AD}"/>
                </a:ext>
              </a:extLst>
            </p:cNvPr>
            <p:cNvSpPr>
              <a:spLocks/>
            </p:cNvSpPr>
            <p:nvPr/>
          </p:nvSpPr>
          <p:spPr bwMode="auto">
            <a:xfrm>
              <a:off x="6179343" y="3571914"/>
              <a:ext cx="1581150" cy="1579563"/>
            </a:xfrm>
            <a:custGeom>
              <a:avLst/>
              <a:gdLst>
                <a:gd name="T0" fmla="*/ 48 w 900"/>
                <a:gd name="T1" fmla="*/ 899 h 899"/>
                <a:gd name="T2" fmla="*/ 900 w 900"/>
                <a:gd name="T3" fmla="*/ 44 h 899"/>
                <a:gd name="T4" fmla="*/ 899 w 900"/>
                <a:gd name="T5" fmla="*/ 43 h 899"/>
                <a:gd name="T6" fmla="*/ 863 w 900"/>
                <a:gd name="T7" fmla="*/ 0 h 899"/>
                <a:gd name="T8" fmla="*/ 0 w 900"/>
                <a:gd name="T9" fmla="*/ 0 h 899"/>
                <a:gd name="T10" fmla="*/ 0 w 900"/>
                <a:gd name="T11" fmla="*/ 857 h 899"/>
                <a:gd name="T12" fmla="*/ 48 w 900"/>
                <a:gd name="T13" fmla="*/ 899 h 899"/>
              </a:gdLst>
              <a:ahLst/>
              <a:cxnLst>
                <a:cxn ang="0">
                  <a:pos x="T0" y="T1"/>
                </a:cxn>
                <a:cxn ang="0">
                  <a:pos x="T2" y="T3"/>
                </a:cxn>
                <a:cxn ang="0">
                  <a:pos x="T4" y="T5"/>
                </a:cxn>
                <a:cxn ang="0">
                  <a:pos x="T6" y="T7"/>
                </a:cxn>
                <a:cxn ang="0">
                  <a:pos x="T8" y="T9"/>
                </a:cxn>
                <a:cxn ang="0">
                  <a:pos x="T10" y="T11"/>
                </a:cxn>
                <a:cxn ang="0">
                  <a:pos x="T12" y="T13"/>
                </a:cxn>
              </a:cxnLst>
              <a:rect l="0" t="0" r="r" b="b"/>
              <a:pathLst>
                <a:path w="900" h="899">
                  <a:moveTo>
                    <a:pt x="48" y="899"/>
                  </a:moveTo>
                  <a:cubicBezTo>
                    <a:pt x="498" y="854"/>
                    <a:pt x="856" y="495"/>
                    <a:pt x="900" y="44"/>
                  </a:cubicBezTo>
                  <a:cubicBezTo>
                    <a:pt x="899" y="44"/>
                    <a:pt x="899" y="43"/>
                    <a:pt x="899" y="43"/>
                  </a:cubicBezTo>
                  <a:cubicBezTo>
                    <a:pt x="899" y="11"/>
                    <a:pt x="878" y="2"/>
                    <a:pt x="863" y="0"/>
                  </a:cubicBezTo>
                  <a:cubicBezTo>
                    <a:pt x="0" y="0"/>
                    <a:pt x="0" y="0"/>
                    <a:pt x="0" y="0"/>
                  </a:cubicBezTo>
                  <a:cubicBezTo>
                    <a:pt x="0" y="857"/>
                    <a:pt x="0" y="857"/>
                    <a:pt x="0" y="857"/>
                  </a:cubicBezTo>
                  <a:cubicBezTo>
                    <a:pt x="1" y="899"/>
                    <a:pt x="40" y="899"/>
                    <a:pt x="48" y="899"/>
                  </a:cubicBezTo>
                  <a:close/>
                </a:path>
              </a:pathLst>
            </a:custGeom>
            <a:gradFill flip="none" rotWithShape="1">
              <a:gsLst>
                <a:gs pos="0">
                  <a:schemeClr val="accent1"/>
                </a:gs>
                <a:gs pos="100000">
                  <a:schemeClr val="accent5"/>
                </a:gs>
              </a:gsLst>
              <a:lin ang="18900000" scaled="1"/>
              <a:tileRect/>
            </a:gradFill>
            <a:ln w="9525">
              <a:noFill/>
              <a:round/>
              <a:headEnd/>
              <a:tailEnd/>
            </a:ln>
            <a:effectLst>
              <a:outerShdw blurRad="381000" dist="1905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en-IN"/>
            </a:p>
          </p:txBody>
        </p:sp>
        <p:sp>
          <p:nvSpPr>
            <p:cNvPr id="66" name="Freeform 8">
              <a:extLst>
                <a:ext uri="{FF2B5EF4-FFF2-40B4-BE49-F238E27FC236}">
                  <a16:creationId xmlns:a16="http://schemas.microsoft.com/office/drawing/2014/main" id="{EFACDC61-2151-4A61-8BFB-E085B71840B4}"/>
                </a:ext>
              </a:extLst>
            </p:cNvPr>
            <p:cNvSpPr>
              <a:spLocks/>
            </p:cNvSpPr>
            <p:nvPr/>
          </p:nvSpPr>
          <p:spPr bwMode="auto">
            <a:xfrm>
              <a:off x="4428331" y="3571914"/>
              <a:ext cx="1579563" cy="1579563"/>
            </a:xfrm>
            <a:custGeom>
              <a:avLst/>
              <a:gdLst>
                <a:gd name="T0" fmla="*/ 852 w 899"/>
                <a:gd name="T1" fmla="*/ 899 h 899"/>
                <a:gd name="T2" fmla="*/ 0 w 899"/>
                <a:gd name="T3" fmla="*/ 44 h 899"/>
                <a:gd name="T4" fmla="*/ 0 w 899"/>
                <a:gd name="T5" fmla="*/ 43 h 899"/>
                <a:gd name="T6" fmla="*/ 36 w 899"/>
                <a:gd name="T7" fmla="*/ 0 h 899"/>
                <a:gd name="T8" fmla="*/ 899 w 899"/>
                <a:gd name="T9" fmla="*/ 0 h 899"/>
                <a:gd name="T10" fmla="*/ 899 w 899"/>
                <a:gd name="T11" fmla="*/ 857 h 899"/>
                <a:gd name="T12" fmla="*/ 852 w 899"/>
                <a:gd name="T13" fmla="*/ 899 h 899"/>
              </a:gdLst>
              <a:ahLst/>
              <a:cxnLst>
                <a:cxn ang="0">
                  <a:pos x="T0" y="T1"/>
                </a:cxn>
                <a:cxn ang="0">
                  <a:pos x="T2" y="T3"/>
                </a:cxn>
                <a:cxn ang="0">
                  <a:pos x="T4" y="T5"/>
                </a:cxn>
                <a:cxn ang="0">
                  <a:pos x="T6" y="T7"/>
                </a:cxn>
                <a:cxn ang="0">
                  <a:pos x="T8" y="T9"/>
                </a:cxn>
                <a:cxn ang="0">
                  <a:pos x="T10" y="T11"/>
                </a:cxn>
                <a:cxn ang="0">
                  <a:pos x="T12" y="T13"/>
                </a:cxn>
              </a:cxnLst>
              <a:rect l="0" t="0" r="r" b="b"/>
              <a:pathLst>
                <a:path w="899" h="899">
                  <a:moveTo>
                    <a:pt x="852" y="899"/>
                  </a:moveTo>
                  <a:cubicBezTo>
                    <a:pt x="401" y="854"/>
                    <a:pt x="43" y="495"/>
                    <a:pt x="0" y="44"/>
                  </a:cubicBezTo>
                  <a:cubicBezTo>
                    <a:pt x="0" y="44"/>
                    <a:pt x="0" y="43"/>
                    <a:pt x="0" y="43"/>
                  </a:cubicBezTo>
                  <a:cubicBezTo>
                    <a:pt x="0" y="11"/>
                    <a:pt x="21" y="2"/>
                    <a:pt x="36" y="0"/>
                  </a:cubicBezTo>
                  <a:cubicBezTo>
                    <a:pt x="899" y="0"/>
                    <a:pt x="899" y="0"/>
                    <a:pt x="899" y="0"/>
                  </a:cubicBezTo>
                  <a:cubicBezTo>
                    <a:pt x="899" y="857"/>
                    <a:pt x="899" y="857"/>
                    <a:pt x="899" y="857"/>
                  </a:cubicBezTo>
                  <a:cubicBezTo>
                    <a:pt x="898" y="899"/>
                    <a:pt x="860" y="899"/>
                    <a:pt x="852" y="899"/>
                  </a:cubicBezTo>
                  <a:close/>
                </a:path>
              </a:pathLst>
            </a:custGeom>
            <a:gradFill>
              <a:gsLst>
                <a:gs pos="0">
                  <a:schemeClr val="accent5"/>
                </a:gs>
                <a:gs pos="100000">
                  <a:schemeClr val="accent6"/>
                </a:gs>
              </a:gsLst>
              <a:lin ang="13500000" scaled="1"/>
            </a:gradFill>
            <a:ln w="9525">
              <a:noFill/>
              <a:round/>
              <a:headEnd/>
              <a:tailEnd/>
            </a:ln>
            <a:effectLst>
              <a:outerShdw blurRad="381000" dist="1905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en-IN"/>
            </a:p>
          </p:txBody>
        </p:sp>
        <p:sp>
          <p:nvSpPr>
            <p:cNvPr id="67" name="Oval 66">
              <a:extLst>
                <a:ext uri="{FF2B5EF4-FFF2-40B4-BE49-F238E27FC236}">
                  <a16:creationId xmlns:a16="http://schemas.microsoft.com/office/drawing/2014/main" id="{209E9836-A6F9-451D-AE34-7D61FF8EF66B}"/>
                </a:ext>
              </a:extLst>
            </p:cNvPr>
            <p:cNvSpPr/>
            <p:nvPr/>
          </p:nvSpPr>
          <p:spPr>
            <a:xfrm>
              <a:off x="4873624" y="2264607"/>
              <a:ext cx="2441576" cy="2441576"/>
            </a:xfrm>
            <a:prstGeom prst="ellipse">
              <a:avLst/>
            </a:prstGeom>
            <a:solidFill>
              <a:schemeClr val="bg1"/>
            </a:solidFill>
            <a:ln>
              <a:noFill/>
            </a:ln>
            <a:effectLst>
              <a:outerShdw blurRad="381000" dist="1905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8" name="TextBox 67">
              <a:extLst>
                <a:ext uri="{FF2B5EF4-FFF2-40B4-BE49-F238E27FC236}">
                  <a16:creationId xmlns:a16="http://schemas.microsoft.com/office/drawing/2014/main" id="{C5478DDF-4246-4D15-90E8-184A3C08C490}"/>
                </a:ext>
              </a:extLst>
            </p:cNvPr>
            <p:cNvSpPr txBox="1"/>
            <p:nvPr/>
          </p:nvSpPr>
          <p:spPr>
            <a:xfrm>
              <a:off x="3562936" y="866624"/>
              <a:ext cx="151978" cy="397115"/>
            </a:xfrm>
            <a:prstGeom prst="rect">
              <a:avLst/>
            </a:prstGeom>
            <a:noFill/>
          </p:spPr>
          <p:txBody>
            <a:bodyPr wrap="none" lIns="0" tIns="0" rIns="0" bIns="0" rtlCol="0">
              <a:spAutoFit/>
            </a:bodyPr>
            <a:lstStyle/>
            <a:p>
              <a:pPr algn="ctr"/>
              <a:r>
                <a:rPr lang="en-IN" sz="2000" dirty="0">
                  <a:solidFill>
                    <a:schemeClr val="bg1"/>
                  </a:solidFill>
                </a:rPr>
                <a:t>0</a:t>
              </a:r>
              <a:endParaRPr lang="en-IN" dirty="0">
                <a:solidFill>
                  <a:schemeClr val="bg1"/>
                </a:solidFill>
              </a:endParaRPr>
            </a:p>
          </p:txBody>
        </p:sp>
        <p:sp>
          <p:nvSpPr>
            <p:cNvPr id="69" name="TextBox 68">
              <a:extLst>
                <a:ext uri="{FF2B5EF4-FFF2-40B4-BE49-F238E27FC236}">
                  <a16:creationId xmlns:a16="http://schemas.microsoft.com/office/drawing/2014/main" id="{63865891-3EC4-4ACD-BE35-0AC626A030A8}"/>
                </a:ext>
              </a:extLst>
            </p:cNvPr>
            <p:cNvSpPr txBox="1"/>
            <p:nvPr/>
          </p:nvSpPr>
          <p:spPr>
            <a:xfrm>
              <a:off x="8451131" y="866623"/>
              <a:ext cx="151978" cy="397115"/>
            </a:xfrm>
            <a:prstGeom prst="rect">
              <a:avLst/>
            </a:prstGeom>
            <a:noFill/>
          </p:spPr>
          <p:txBody>
            <a:bodyPr wrap="none" lIns="0" tIns="0" rIns="0" bIns="0" rtlCol="0">
              <a:spAutoFit/>
            </a:bodyPr>
            <a:lstStyle/>
            <a:p>
              <a:pPr algn="ctr"/>
              <a:r>
                <a:rPr lang="en-IN" sz="2000" dirty="0">
                  <a:solidFill>
                    <a:schemeClr val="bg1"/>
                  </a:solidFill>
                </a:rPr>
                <a:t>2</a:t>
              </a:r>
              <a:endParaRPr lang="en-IN" dirty="0">
                <a:solidFill>
                  <a:schemeClr val="bg1"/>
                </a:solidFill>
              </a:endParaRPr>
            </a:p>
          </p:txBody>
        </p:sp>
        <p:sp>
          <p:nvSpPr>
            <p:cNvPr id="70" name="TextBox 69">
              <a:extLst>
                <a:ext uri="{FF2B5EF4-FFF2-40B4-BE49-F238E27FC236}">
                  <a16:creationId xmlns:a16="http://schemas.microsoft.com/office/drawing/2014/main" id="{E11C53AD-6D42-4539-BDE2-8AF6D51D4BCB}"/>
                </a:ext>
              </a:extLst>
            </p:cNvPr>
            <p:cNvSpPr txBox="1"/>
            <p:nvPr/>
          </p:nvSpPr>
          <p:spPr>
            <a:xfrm>
              <a:off x="3501066" y="5721427"/>
              <a:ext cx="275718" cy="307777"/>
            </a:xfrm>
            <a:prstGeom prst="rect">
              <a:avLst/>
            </a:prstGeom>
            <a:noFill/>
          </p:spPr>
          <p:txBody>
            <a:bodyPr wrap="none" lIns="0" tIns="0" rIns="0" bIns="0" rtlCol="0">
              <a:spAutoFit/>
            </a:bodyPr>
            <a:lstStyle/>
            <a:p>
              <a:pPr algn="ctr"/>
              <a:r>
                <a:rPr lang="en-IN" sz="2000" dirty="0">
                  <a:solidFill>
                    <a:schemeClr val="bg1"/>
                  </a:solidFill>
                </a:rPr>
                <a:t>03</a:t>
              </a:r>
              <a:endParaRPr lang="en-IN" dirty="0">
                <a:solidFill>
                  <a:schemeClr val="bg1"/>
                </a:solidFill>
              </a:endParaRPr>
            </a:p>
          </p:txBody>
        </p:sp>
        <p:sp>
          <p:nvSpPr>
            <p:cNvPr id="71" name="TextBox 70">
              <a:extLst>
                <a:ext uri="{FF2B5EF4-FFF2-40B4-BE49-F238E27FC236}">
                  <a16:creationId xmlns:a16="http://schemas.microsoft.com/office/drawing/2014/main" id="{E7AE2FB9-9EDC-479B-86F2-726861569341}"/>
                </a:ext>
              </a:extLst>
            </p:cNvPr>
            <p:cNvSpPr txBox="1"/>
            <p:nvPr/>
          </p:nvSpPr>
          <p:spPr>
            <a:xfrm>
              <a:off x="8389261" y="5721427"/>
              <a:ext cx="275718" cy="307777"/>
            </a:xfrm>
            <a:prstGeom prst="rect">
              <a:avLst/>
            </a:prstGeom>
            <a:noFill/>
          </p:spPr>
          <p:txBody>
            <a:bodyPr wrap="none" lIns="0" tIns="0" rIns="0" bIns="0" rtlCol="0">
              <a:spAutoFit/>
            </a:bodyPr>
            <a:lstStyle/>
            <a:p>
              <a:pPr algn="ctr"/>
              <a:r>
                <a:rPr lang="en-IN" sz="2000" dirty="0">
                  <a:solidFill>
                    <a:schemeClr val="bg1"/>
                  </a:solidFill>
                </a:rPr>
                <a:t>04</a:t>
              </a:r>
              <a:endParaRPr lang="en-IN" dirty="0">
                <a:solidFill>
                  <a:schemeClr val="bg1"/>
                </a:solidFill>
              </a:endParaRPr>
            </a:p>
          </p:txBody>
        </p:sp>
        <p:sp>
          <p:nvSpPr>
            <p:cNvPr id="76" name="Rectangle 75">
              <a:extLst>
                <a:ext uri="{FF2B5EF4-FFF2-40B4-BE49-F238E27FC236}">
                  <a16:creationId xmlns:a16="http://schemas.microsoft.com/office/drawing/2014/main" id="{EA31C109-5ADC-4F94-ACF6-C130AA50DFCC}"/>
                </a:ext>
              </a:extLst>
            </p:cNvPr>
            <p:cNvSpPr/>
            <p:nvPr/>
          </p:nvSpPr>
          <p:spPr>
            <a:xfrm>
              <a:off x="6687127" y="959026"/>
              <a:ext cx="1639723" cy="1000729"/>
            </a:xfrm>
            <a:prstGeom prst="rect">
              <a:avLst/>
            </a:prstGeom>
          </p:spPr>
          <p:txBody>
            <a:bodyPr wrap="square" lIns="0" tIns="0" rIns="0" bIns="0" anchor="t">
              <a:spAutoFit/>
            </a:bodyPr>
            <a:lstStyle/>
            <a:p>
              <a:pPr algn="just">
                <a:lnSpc>
                  <a:spcPct val="90000"/>
                </a:lnSpc>
              </a:pPr>
              <a:r>
                <a:rPr lang="en-IN" sz="1400" dirty="0">
                  <a:latin typeface="Calibri (body)"/>
                  <a:ea typeface="Open Sans" panose="020B0606030504020204" pitchFamily="34" charset="0"/>
                  <a:cs typeface="Segoe UI Light" panose="020B0502040204020203" pitchFamily="34" charset="0"/>
                </a:rPr>
                <a:t>The HTML &lt;audio&gt; element is used to play an audio file on a web page</a:t>
              </a:r>
            </a:p>
          </p:txBody>
        </p:sp>
        <p:sp>
          <p:nvSpPr>
            <p:cNvPr id="77" name="Rectangle 76">
              <a:extLst>
                <a:ext uri="{FF2B5EF4-FFF2-40B4-BE49-F238E27FC236}">
                  <a16:creationId xmlns:a16="http://schemas.microsoft.com/office/drawing/2014/main" id="{68765C1A-218B-4DB4-A626-903F83F53F98}"/>
                </a:ext>
              </a:extLst>
            </p:cNvPr>
            <p:cNvSpPr/>
            <p:nvPr/>
          </p:nvSpPr>
          <p:spPr>
            <a:xfrm>
              <a:off x="3438058" y="899152"/>
              <a:ext cx="1742565" cy="1000729"/>
            </a:xfrm>
            <a:prstGeom prst="rect">
              <a:avLst/>
            </a:prstGeom>
          </p:spPr>
          <p:txBody>
            <a:bodyPr wrap="square" lIns="0" tIns="0" rIns="0" bIns="0" anchor="t">
              <a:spAutoFit/>
            </a:bodyPr>
            <a:lstStyle/>
            <a:p>
              <a:pPr algn="just">
                <a:lnSpc>
                  <a:spcPct val="90000"/>
                </a:lnSpc>
              </a:pPr>
              <a:r>
                <a:rPr lang="en-IN" sz="1400" dirty="0">
                  <a:latin typeface="Calibri (body)"/>
                  <a:ea typeface="Open Sans" panose="020B0606030504020204" pitchFamily="34" charset="0"/>
                  <a:cs typeface="Segoe UI Light" panose="020B0502040204020203" pitchFamily="34" charset="0"/>
                </a:rPr>
                <a:t>The HTML &lt;video&gt; element is used to show a video on a web page.</a:t>
              </a:r>
            </a:p>
          </p:txBody>
        </p:sp>
        <p:sp>
          <p:nvSpPr>
            <p:cNvPr id="78" name="Rectangle 77">
              <a:extLst>
                <a:ext uri="{FF2B5EF4-FFF2-40B4-BE49-F238E27FC236}">
                  <a16:creationId xmlns:a16="http://schemas.microsoft.com/office/drawing/2014/main" id="{6388802B-894B-4845-A955-C7ED2B890E1B}"/>
                </a:ext>
              </a:extLst>
            </p:cNvPr>
            <p:cNvSpPr/>
            <p:nvPr/>
          </p:nvSpPr>
          <p:spPr>
            <a:xfrm>
              <a:off x="6573426" y="5188353"/>
              <a:ext cx="1639723" cy="750547"/>
            </a:xfrm>
            <a:prstGeom prst="rect">
              <a:avLst/>
            </a:prstGeom>
          </p:spPr>
          <p:txBody>
            <a:bodyPr wrap="square" lIns="0" tIns="0" rIns="0" bIns="0" anchor="t">
              <a:spAutoFit/>
            </a:bodyPr>
            <a:lstStyle/>
            <a:p>
              <a:pPr>
                <a:lnSpc>
                  <a:spcPct val="90000"/>
                </a:lnSpc>
              </a:pPr>
              <a:r>
                <a:rPr lang="en-IN" sz="1400" dirty="0">
                  <a:latin typeface="Calibri" panose="020F0502020204030204" pitchFamily="34" charset="0"/>
                  <a:ea typeface="Open Sans" panose="020B0606030504020204" pitchFamily="34" charset="0"/>
                  <a:cs typeface="Calibri" panose="020F0502020204030204" pitchFamily="34" charset="0"/>
                </a:rPr>
                <a:t>This is the easiest way to play videos in HTML</a:t>
              </a:r>
            </a:p>
          </p:txBody>
        </p:sp>
        <p:sp>
          <p:nvSpPr>
            <p:cNvPr id="79" name="Rectangle 78">
              <a:extLst>
                <a:ext uri="{FF2B5EF4-FFF2-40B4-BE49-F238E27FC236}">
                  <a16:creationId xmlns:a16="http://schemas.microsoft.com/office/drawing/2014/main" id="{2F6D6618-C1E6-40BF-8F0C-9B183CB3732A}"/>
                </a:ext>
              </a:extLst>
            </p:cNvPr>
            <p:cNvSpPr/>
            <p:nvPr/>
          </p:nvSpPr>
          <p:spPr>
            <a:xfrm>
              <a:off x="3427213" y="5044179"/>
              <a:ext cx="2295991" cy="1000729"/>
            </a:xfrm>
            <a:prstGeom prst="rect">
              <a:avLst/>
            </a:prstGeom>
          </p:spPr>
          <p:txBody>
            <a:bodyPr wrap="square" lIns="0" tIns="0" rIns="0" bIns="0" anchor="t">
              <a:spAutoFit/>
            </a:bodyPr>
            <a:lstStyle/>
            <a:p>
              <a:pPr algn="just">
                <a:lnSpc>
                  <a:spcPct val="90000"/>
                </a:lnSpc>
              </a:pPr>
              <a:r>
                <a:rPr lang="en-IN" sz="1400" dirty="0">
                  <a:latin typeface="Calibri (body)"/>
                  <a:ea typeface="Open Sans" panose="020B0606030504020204" pitchFamily="34" charset="0"/>
                  <a:cs typeface="Segoe UI Light" panose="020B0502040204020203" pitchFamily="34" charset="0"/>
                </a:rPr>
                <a:t>Plug-ins are computer programs that extend the standard functionality of browser</a:t>
              </a:r>
            </a:p>
          </p:txBody>
        </p:sp>
        <p:sp>
          <p:nvSpPr>
            <p:cNvPr id="81" name="TextBox 80">
              <a:extLst>
                <a:ext uri="{FF2B5EF4-FFF2-40B4-BE49-F238E27FC236}">
                  <a16:creationId xmlns:a16="http://schemas.microsoft.com/office/drawing/2014/main" id="{9A39CD5E-F5E6-4DF0-ACAA-CB8C78E150E3}"/>
                </a:ext>
              </a:extLst>
            </p:cNvPr>
            <p:cNvSpPr txBox="1"/>
            <p:nvPr/>
          </p:nvSpPr>
          <p:spPr>
            <a:xfrm>
              <a:off x="5208132" y="2938244"/>
              <a:ext cx="1942374" cy="1072210"/>
            </a:xfrm>
            <a:prstGeom prst="rect">
              <a:avLst/>
            </a:prstGeom>
            <a:noFill/>
          </p:spPr>
          <p:txBody>
            <a:bodyPr wrap="square" anchor="ctr">
              <a:spAutoFit/>
            </a:bodyPr>
            <a:lstStyle/>
            <a:p>
              <a:pPr algn="ctr"/>
              <a:r>
                <a:rPr lang="en-IN" sz="2400" b="1" i="0" dirty="0">
                  <a:solidFill>
                    <a:srgbClr val="000000"/>
                  </a:solidFill>
                  <a:effectLst/>
                </a:rPr>
                <a:t>Multimedia Tags</a:t>
              </a:r>
              <a:endParaRPr lang="en-US" sz="2400" dirty="0"/>
            </a:p>
          </p:txBody>
        </p:sp>
      </p:grpSp>
      <p:sp>
        <p:nvSpPr>
          <p:cNvPr id="5" name="TextBox 4">
            <a:extLst>
              <a:ext uri="{FF2B5EF4-FFF2-40B4-BE49-F238E27FC236}">
                <a16:creationId xmlns:a16="http://schemas.microsoft.com/office/drawing/2014/main" id="{CD8630FB-0878-4DD2-A43E-C16C912DB0EA}"/>
              </a:ext>
            </a:extLst>
          </p:cNvPr>
          <p:cNvSpPr txBox="1"/>
          <p:nvPr/>
        </p:nvSpPr>
        <p:spPr>
          <a:xfrm>
            <a:off x="2036436" y="3736507"/>
            <a:ext cx="1102010" cy="369332"/>
          </a:xfrm>
          <a:prstGeom prst="rect">
            <a:avLst/>
          </a:prstGeom>
          <a:noFill/>
        </p:spPr>
        <p:txBody>
          <a:bodyPr wrap="square" rtlCol="0">
            <a:spAutoFit/>
          </a:bodyPr>
          <a:lstStyle/>
          <a:p>
            <a:r>
              <a:rPr lang="en-US" b="1" dirty="0"/>
              <a:t>Video</a:t>
            </a:r>
          </a:p>
        </p:txBody>
      </p:sp>
      <p:sp>
        <p:nvSpPr>
          <p:cNvPr id="103" name="TextBox 102">
            <a:extLst>
              <a:ext uri="{FF2B5EF4-FFF2-40B4-BE49-F238E27FC236}">
                <a16:creationId xmlns:a16="http://schemas.microsoft.com/office/drawing/2014/main" id="{6620C9FB-9CE0-43FC-8F87-B7D74AB9285E}"/>
              </a:ext>
            </a:extLst>
          </p:cNvPr>
          <p:cNvSpPr txBox="1"/>
          <p:nvPr/>
        </p:nvSpPr>
        <p:spPr>
          <a:xfrm>
            <a:off x="5660851" y="3720413"/>
            <a:ext cx="1102010" cy="369332"/>
          </a:xfrm>
          <a:prstGeom prst="rect">
            <a:avLst/>
          </a:prstGeom>
          <a:noFill/>
        </p:spPr>
        <p:txBody>
          <a:bodyPr wrap="square" rtlCol="0">
            <a:spAutoFit/>
          </a:bodyPr>
          <a:lstStyle/>
          <a:p>
            <a:r>
              <a:rPr lang="en-US" b="1" dirty="0"/>
              <a:t>Audio</a:t>
            </a:r>
          </a:p>
        </p:txBody>
      </p:sp>
      <p:sp>
        <p:nvSpPr>
          <p:cNvPr id="104" name="TextBox 103">
            <a:extLst>
              <a:ext uri="{FF2B5EF4-FFF2-40B4-BE49-F238E27FC236}">
                <a16:creationId xmlns:a16="http://schemas.microsoft.com/office/drawing/2014/main" id="{5CAC6389-4743-4761-96EF-360C6C3923B4}"/>
              </a:ext>
            </a:extLst>
          </p:cNvPr>
          <p:cNvSpPr txBox="1"/>
          <p:nvPr/>
        </p:nvSpPr>
        <p:spPr>
          <a:xfrm>
            <a:off x="1965227" y="4938696"/>
            <a:ext cx="1102010" cy="369332"/>
          </a:xfrm>
          <a:prstGeom prst="rect">
            <a:avLst/>
          </a:prstGeom>
          <a:noFill/>
        </p:spPr>
        <p:txBody>
          <a:bodyPr wrap="square" rtlCol="0">
            <a:spAutoFit/>
          </a:bodyPr>
          <a:lstStyle/>
          <a:p>
            <a:r>
              <a:rPr lang="en-US" b="1" dirty="0"/>
              <a:t>Plug-ins</a:t>
            </a:r>
          </a:p>
        </p:txBody>
      </p:sp>
      <p:sp>
        <p:nvSpPr>
          <p:cNvPr id="105" name="TextBox 104">
            <a:extLst>
              <a:ext uri="{FF2B5EF4-FFF2-40B4-BE49-F238E27FC236}">
                <a16:creationId xmlns:a16="http://schemas.microsoft.com/office/drawing/2014/main" id="{ED9AF6C6-979B-4EE3-86D3-9202F3220189}"/>
              </a:ext>
            </a:extLst>
          </p:cNvPr>
          <p:cNvSpPr txBox="1"/>
          <p:nvPr/>
        </p:nvSpPr>
        <p:spPr>
          <a:xfrm>
            <a:off x="5634674" y="5122705"/>
            <a:ext cx="1102010" cy="369332"/>
          </a:xfrm>
          <a:prstGeom prst="rect">
            <a:avLst/>
          </a:prstGeom>
          <a:noFill/>
        </p:spPr>
        <p:txBody>
          <a:bodyPr wrap="square" rtlCol="0">
            <a:spAutoFit/>
          </a:bodyPr>
          <a:lstStyle/>
          <a:p>
            <a:r>
              <a:rPr lang="en-US" b="1" dirty="0"/>
              <a:t>YouTube</a:t>
            </a:r>
          </a:p>
        </p:txBody>
      </p:sp>
      <p:pic>
        <p:nvPicPr>
          <p:cNvPr id="3075" name="Picture 3" descr="What is multimedia? - Quora">
            <a:extLst>
              <a:ext uri="{FF2B5EF4-FFF2-40B4-BE49-F238E27FC236}">
                <a16:creationId xmlns:a16="http://schemas.microsoft.com/office/drawing/2014/main" id="{4F0640A5-D7E9-43D4-AE51-5731D47AE36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68475" y="2752436"/>
            <a:ext cx="4828902" cy="26224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70728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Introduction to GET/POST methods</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69D78144-270C-406D-B846-29AB2DA1176C}"/>
              </a:ext>
            </a:extLst>
          </p:cNvPr>
          <p:cNvSpPr txBox="1"/>
          <p:nvPr/>
        </p:nvSpPr>
        <p:spPr>
          <a:xfrm>
            <a:off x="261764" y="899721"/>
            <a:ext cx="11118914" cy="1200329"/>
          </a:xfrm>
          <a:prstGeom prst="rect">
            <a:avLst/>
          </a:prstGeom>
          <a:noFill/>
        </p:spPr>
        <p:txBody>
          <a:bodyPr wrap="square" rtlCol="0">
            <a:spAutoFit/>
          </a:bodyPr>
          <a:lstStyle/>
          <a:p>
            <a:pPr algn="just"/>
            <a:r>
              <a:rPr lang="en-US" b="1" dirty="0"/>
              <a:t>What is HTTP?</a:t>
            </a:r>
          </a:p>
          <a:p>
            <a:pPr marL="285750" indent="-285750" algn="just">
              <a:buFont typeface="Arial" panose="020B0604020202020204" pitchFamily="34" charset="0"/>
              <a:buChar char="•"/>
            </a:pPr>
            <a:r>
              <a:rPr lang="en-US" b="0" i="0" dirty="0">
                <a:solidFill>
                  <a:srgbClr val="000000"/>
                </a:solidFill>
                <a:effectLst/>
                <a:latin typeface="Calibri (body)"/>
                <a:cs typeface="Times New Roman" panose="02020603050405020304" pitchFamily="18" charset="0"/>
              </a:rPr>
              <a:t>The Hypertext Transfer Protocol (HTTP) is designed to enable communications between clients and servers.</a:t>
            </a:r>
          </a:p>
          <a:p>
            <a:pPr marL="285750" indent="-285750" algn="just">
              <a:buFont typeface="Arial" panose="020B0604020202020204" pitchFamily="34" charset="0"/>
              <a:buChar char="•"/>
            </a:pPr>
            <a:r>
              <a:rPr lang="en-US" b="0" i="0" dirty="0">
                <a:solidFill>
                  <a:srgbClr val="000000"/>
                </a:solidFill>
                <a:effectLst/>
                <a:latin typeface="Calibri (body)"/>
                <a:cs typeface="Times New Roman" panose="02020603050405020304" pitchFamily="18" charset="0"/>
              </a:rPr>
              <a:t>HTTP works as a request-response protocol between a client and server.</a:t>
            </a:r>
          </a:p>
          <a:p>
            <a:pPr marL="285750" indent="-285750">
              <a:buFont typeface="Arial" panose="020B0604020202020204" pitchFamily="34" charset="0"/>
              <a:buChar char="•"/>
            </a:pPr>
            <a:r>
              <a:rPr lang="en-US" b="0" i="0" dirty="0">
                <a:solidFill>
                  <a:srgbClr val="000000"/>
                </a:solidFill>
                <a:effectLst/>
                <a:latin typeface="Calibri (body)"/>
              </a:rPr>
              <a:t>The two most common HTTP methods are: GET and POST.</a:t>
            </a:r>
          </a:p>
        </p:txBody>
      </p:sp>
      <p:grpSp>
        <p:nvGrpSpPr>
          <p:cNvPr id="12" name="Group 11">
            <a:extLst>
              <a:ext uri="{FF2B5EF4-FFF2-40B4-BE49-F238E27FC236}">
                <a16:creationId xmlns:a16="http://schemas.microsoft.com/office/drawing/2014/main" id="{60F90E3A-2B3C-4094-9F00-550F3F6F39C6}"/>
              </a:ext>
            </a:extLst>
          </p:cNvPr>
          <p:cNvGrpSpPr/>
          <p:nvPr/>
        </p:nvGrpSpPr>
        <p:grpSpPr>
          <a:xfrm>
            <a:off x="5189176" y="2220681"/>
            <a:ext cx="935276" cy="798166"/>
            <a:chOff x="3502124" y="2204864"/>
            <a:chExt cx="2926887" cy="2880336"/>
          </a:xfrm>
        </p:grpSpPr>
        <p:sp>
          <p:nvSpPr>
            <p:cNvPr id="13" name="Freeform 9">
              <a:extLst>
                <a:ext uri="{FF2B5EF4-FFF2-40B4-BE49-F238E27FC236}">
                  <a16:creationId xmlns:a16="http://schemas.microsoft.com/office/drawing/2014/main" id="{D92B12BF-EA79-4DD5-8F39-84DD0C31C6B3}"/>
                </a:ext>
              </a:extLst>
            </p:cNvPr>
            <p:cNvSpPr>
              <a:spLocks noEditPoints="1"/>
            </p:cNvSpPr>
            <p:nvPr/>
          </p:nvSpPr>
          <p:spPr bwMode="auto">
            <a:xfrm>
              <a:off x="4966295" y="2204864"/>
              <a:ext cx="1462716" cy="2880336"/>
            </a:xfrm>
            <a:custGeom>
              <a:avLst/>
              <a:gdLst>
                <a:gd name="T0" fmla="*/ 925 w 1052"/>
                <a:gd name="T1" fmla="*/ 1303 h 2071"/>
                <a:gd name="T2" fmla="*/ 1027 w 1052"/>
                <a:gd name="T3" fmla="*/ 952 h 2071"/>
                <a:gd name="T4" fmla="*/ 985 w 1052"/>
                <a:gd name="T5" fmla="*/ 861 h 2071"/>
                <a:gd name="T6" fmla="*/ 941 w 1052"/>
                <a:gd name="T7" fmla="*/ 806 h 2071"/>
                <a:gd name="T8" fmla="*/ 880 w 1052"/>
                <a:gd name="T9" fmla="*/ 757 h 2071"/>
                <a:gd name="T10" fmla="*/ 898 w 1052"/>
                <a:gd name="T11" fmla="*/ 578 h 2071"/>
                <a:gd name="T12" fmla="*/ 881 w 1052"/>
                <a:gd name="T13" fmla="*/ 522 h 2071"/>
                <a:gd name="T14" fmla="*/ 855 w 1052"/>
                <a:gd name="T15" fmla="*/ 471 h 2071"/>
                <a:gd name="T16" fmla="*/ 820 w 1052"/>
                <a:gd name="T17" fmla="*/ 426 h 2071"/>
                <a:gd name="T18" fmla="*/ 777 w 1052"/>
                <a:gd name="T19" fmla="*/ 389 h 2071"/>
                <a:gd name="T20" fmla="*/ 728 w 1052"/>
                <a:gd name="T21" fmla="*/ 360 h 2071"/>
                <a:gd name="T22" fmla="*/ 672 w 1052"/>
                <a:gd name="T23" fmla="*/ 340 h 2071"/>
                <a:gd name="T24" fmla="*/ 17 w 1052"/>
                <a:gd name="T25" fmla="*/ 202 h 2071"/>
                <a:gd name="T26" fmla="*/ 18 w 1052"/>
                <a:gd name="T27" fmla="*/ 1853 h 2071"/>
                <a:gd name="T28" fmla="*/ 428 w 1052"/>
                <a:gd name="T29" fmla="*/ 2064 h 2071"/>
                <a:gd name="T30" fmla="*/ 494 w 1052"/>
                <a:gd name="T31" fmla="*/ 2045 h 2071"/>
                <a:gd name="T32" fmla="*/ 566 w 1052"/>
                <a:gd name="T33" fmla="*/ 2008 h 2071"/>
                <a:gd name="T34" fmla="*/ 620 w 1052"/>
                <a:gd name="T35" fmla="*/ 1964 h 2071"/>
                <a:gd name="T36" fmla="*/ 703 w 1052"/>
                <a:gd name="T37" fmla="*/ 1844 h 2071"/>
                <a:gd name="T38" fmla="*/ 722 w 1052"/>
                <a:gd name="T39" fmla="*/ 1790 h 2071"/>
                <a:gd name="T40" fmla="*/ 733 w 1052"/>
                <a:gd name="T41" fmla="*/ 1716 h 2071"/>
                <a:gd name="T42" fmla="*/ 604 w 1052"/>
                <a:gd name="T43" fmla="*/ 1511 h 2071"/>
                <a:gd name="T44" fmla="*/ 650 w 1052"/>
                <a:gd name="T45" fmla="*/ 1792 h 2071"/>
                <a:gd name="T46" fmla="*/ 626 w 1052"/>
                <a:gd name="T47" fmla="*/ 1845 h 2071"/>
                <a:gd name="T48" fmla="*/ 594 w 1052"/>
                <a:gd name="T49" fmla="*/ 1892 h 2071"/>
                <a:gd name="T50" fmla="*/ 524 w 1052"/>
                <a:gd name="T51" fmla="*/ 1954 h 2071"/>
                <a:gd name="T52" fmla="*/ 471 w 1052"/>
                <a:gd name="T53" fmla="*/ 1981 h 2071"/>
                <a:gd name="T54" fmla="*/ 416 w 1052"/>
                <a:gd name="T55" fmla="*/ 1997 h 2071"/>
                <a:gd name="T56" fmla="*/ 51 w 1052"/>
                <a:gd name="T57" fmla="*/ 1696 h 2071"/>
                <a:gd name="T58" fmla="*/ 324 w 1052"/>
                <a:gd name="T59" fmla="*/ 1422 h 2071"/>
                <a:gd name="T60" fmla="*/ 351 w 1052"/>
                <a:gd name="T61" fmla="*/ 1354 h 2071"/>
                <a:gd name="T62" fmla="*/ 51 w 1052"/>
                <a:gd name="T63" fmla="*/ 1184 h 2071"/>
                <a:gd name="T64" fmla="*/ 444 w 1052"/>
                <a:gd name="T65" fmla="*/ 1048 h 2071"/>
                <a:gd name="T66" fmla="*/ 125 w 1052"/>
                <a:gd name="T67" fmla="*/ 979 h 2071"/>
                <a:gd name="T68" fmla="*/ 125 w 1052"/>
                <a:gd name="T69" fmla="*/ 910 h 2071"/>
                <a:gd name="T70" fmla="*/ 226 w 1052"/>
                <a:gd name="T71" fmla="*/ 685 h 2071"/>
                <a:gd name="T72" fmla="*/ 122 w 1052"/>
                <a:gd name="T73" fmla="*/ 445 h 2071"/>
                <a:gd name="T74" fmla="*/ 51 w 1052"/>
                <a:gd name="T75" fmla="*/ 347 h 2071"/>
                <a:gd name="T76" fmla="*/ 431 w 1052"/>
                <a:gd name="T77" fmla="*/ 418 h 2071"/>
                <a:gd name="T78" fmla="*/ 818 w 1052"/>
                <a:gd name="T79" fmla="*/ 727 h 2071"/>
                <a:gd name="T80" fmla="*/ 825 w 1052"/>
                <a:gd name="T81" fmla="*/ 805 h 2071"/>
                <a:gd name="T82" fmla="*/ 890 w 1052"/>
                <a:gd name="T83" fmla="*/ 851 h 2071"/>
                <a:gd name="T84" fmla="*/ 937 w 1052"/>
                <a:gd name="T85" fmla="*/ 912 h 2071"/>
                <a:gd name="T86" fmla="*/ 964 w 1052"/>
                <a:gd name="T87" fmla="*/ 979 h 2071"/>
                <a:gd name="T88" fmla="*/ 883 w 1052"/>
                <a:gd name="T89" fmla="*/ 1249 h 2071"/>
                <a:gd name="T90" fmla="*/ 850 w 1052"/>
                <a:gd name="T91" fmla="*/ 1317 h 2071"/>
                <a:gd name="T92" fmla="*/ 904 w 1052"/>
                <a:gd name="T93" fmla="*/ 1474 h 2071"/>
                <a:gd name="T94" fmla="*/ 461 w 1052"/>
                <a:gd name="T95" fmla="*/ 1422 h 2071"/>
                <a:gd name="T96" fmla="*/ 426 w 1052"/>
                <a:gd name="T97" fmla="*/ 1115 h 2071"/>
                <a:gd name="T98" fmla="*/ 187 w 1052"/>
                <a:gd name="T99" fmla="*/ 945 h 2071"/>
                <a:gd name="T100" fmla="*/ 187 w 1052"/>
                <a:gd name="T101" fmla="*/ 945 h 2071"/>
                <a:gd name="T102" fmla="*/ 222 w 1052"/>
                <a:gd name="T103" fmla="*/ 501 h 20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052" h="2071">
                  <a:moveTo>
                    <a:pt x="969" y="1426"/>
                  </a:moveTo>
                  <a:cubicBezTo>
                    <a:pt x="967" y="1413"/>
                    <a:pt x="964" y="1400"/>
                    <a:pt x="961" y="1387"/>
                  </a:cubicBezTo>
                  <a:cubicBezTo>
                    <a:pt x="960" y="1386"/>
                    <a:pt x="960" y="1384"/>
                    <a:pt x="959" y="1383"/>
                  </a:cubicBezTo>
                  <a:cubicBezTo>
                    <a:pt x="951" y="1355"/>
                    <a:pt x="940" y="1328"/>
                    <a:pt x="925" y="1303"/>
                  </a:cubicBezTo>
                  <a:cubicBezTo>
                    <a:pt x="1009" y="1230"/>
                    <a:pt x="1052" y="1119"/>
                    <a:pt x="1038" y="1007"/>
                  </a:cubicBezTo>
                  <a:cubicBezTo>
                    <a:pt x="1038" y="1002"/>
                    <a:pt x="1037" y="998"/>
                    <a:pt x="1036" y="993"/>
                  </a:cubicBezTo>
                  <a:cubicBezTo>
                    <a:pt x="1035" y="985"/>
                    <a:pt x="1033" y="977"/>
                    <a:pt x="1031" y="969"/>
                  </a:cubicBezTo>
                  <a:cubicBezTo>
                    <a:pt x="1030" y="963"/>
                    <a:pt x="1029" y="958"/>
                    <a:pt x="1027" y="952"/>
                  </a:cubicBezTo>
                  <a:cubicBezTo>
                    <a:pt x="1025" y="946"/>
                    <a:pt x="1023" y="940"/>
                    <a:pt x="1021" y="934"/>
                  </a:cubicBezTo>
                  <a:cubicBezTo>
                    <a:pt x="1019" y="927"/>
                    <a:pt x="1017" y="921"/>
                    <a:pt x="1014" y="914"/>
                  </a:cubicBezTo>
                  <a:cubicBezTo>
                    <a:pt x="1014" y="914"/>
                    <a:pt x="1014" y="914"/>
                    <a:pt x="1014" y="914"/>
                  </a:cubicBezTo>
                  <a:cubicBezTo>
                    <a:pt x="1006" y="896"/>
                    <a:pt x="996" y="878"/>
                    <a:pt x="985" y="861"/>
                  </a:cubicBezTo>
                  <a:cubicBezTo>
                    <a:pt x="984" y="859"/>
                    <a:pt x="983" y="857"/>
                    <a:pt x="981" y="855"/>
                  </a:cubicBezTo>
                  <a:cubicBezTo>
                    <a:pt x="976" y="847"/>
                    <a:pt x="971" y="840"/>
                    <a:pt x="965" y="833"/>
                  </a:cubicBezTo>
                  <a:cubicBezTo>
                    <a:pt x="963" y="831"/>
                    <a:pt x="961" y="828"/>
                    <a:pt x="959" y="826"/>
                  </a:cubicBezTo>
                  <a:cubicBezTo>
                    <a:pt x="953" y="819"/>
                    <a:pt x="947" y="812"/>
                    <a:pt x="941" y="806"/>
                  </a:cubicBezTo>
                  <a:cubicBezTo>
                    <a:pt x="940" y="805"/>
                    <a:pt x="938" y="804"/>
                    <a:pt x="937" y="803"/>
                  </a:cubicBezTo>
                  <a:cubicBezTo>
                    <a:pt x="926" y="792"/>
                    <a:pt x="915" y="782"/>
                    <a:pt x="902" y="773"/>
                  </a:cubicBezTo>
                  <a:cubicBezTo>
                    <a:pt x="897" y="769"/>
                    <a:pt x="892" y="765"/>
                    <a:pt x="886" y="762"/>
                  </a:cubicBezTo>
                  <a:cubicBezTo>
                    <a:pt x="884" y="760"/>
                    <a:pt x="882" y="759"/>
                    <a:pt x="880" y="757"/>
                  </a:cubicBezTo>
                  <a:cubicBezTo>
                    <a:pt x="896" y="719"/>
                    <a:pt x="904" y="679"/>
                    <a:pt x="904" y="637"/>
                  </a:cubicBezTo>
                  <a:cubicBezTo>
                    <a:pt x="904" y="627"/>
                    <a:pt x="904" y="617"/>
                    <a:pt x="903" y="607"/>
                  </a:cubicBezTo>
                  <a:cubicBezTo>
                    <a:pt x="902" y="604"/>
                    <a:pt x="902" y="600"/>
                    <a:pt x="901" y="597"/>
                  </a:cubicBezTo>
                  <a:cubicBezTo>
                    <a:pt x="900" y="591"/>
                    <a:pt x="900" y="584"/>
                    <a:pt x="898" y="578"/>
                  </a:cubicBezTo>
                  <a:cubicBezTo>
                    <a:pt x="898" y="574"/>
                    <a:pt x="896" y="570"/>
                    <a:pt x="896" y="566"/>
                  </a:cubicBezTo>
                  <a:cubicBezTo>
                    <a:pt x="894" y="560"/>
                    <a:pt x="893" y="555"/>
                    <a:pt x="891" y="549"/>
                  </a:cubicBezTo>
                  <a:cubicBezTo>
                    <a:pt x="890" y="545"/>
                    <a:pt x="888" y="541"/>
                    <a:pt x="887" y="537"/>
                  </a:cubicBezTo>
                  <a:cubicBezTo>
                    <a:pt x="885" y="532"/>
                    <a:pt x="884" y="527"/>
                    <a:pt x="881" y="522"/>
                  </a:cubicBezTo>
                  <a:cubicBezTo>
                    <a:pt x="880" y="518"/>
                    <a:pt x="878" y="514"/>
                    <a:pt x="876" y="510"/>
                  </a:cubicBezTo>
                  <a:cubicBezTo>
                    <a:pt x="874" y="505"/>
                    <a:pt x="872" y="500"/>
                    <a:pt x="869" y="496"/>
                  </a:cubicBezTo>
                  <a:cubicBezTo>
                    <a:pt x="867" y="492"/>
                    <a:pt x="865" y="488"/>
                    <a:pt x="863" y="484"/>
                  </a:cubicBezTo>
                  <a:cubicBezTo>
                    <a:pt x="860" y="479"/>
                    <a:pt x="858" y="475"/>
                    <a:pt x="855" y="471"/>
                  </a:cubicBezTo>
                  <a:cubicBezTo>
                    <a:pt x="852" y="467"/>
                    <a:pt x="850" y="463"/>
                    <a:pt x="847" y="460"/>
                  </a:cubicBezTo>
                  <a:cubicBezTo>
                    <a:pt x="844" y="456"/>
                    <a:pt x="841" y="452"/>
                    <a:pt x="838" y="448"/>
                  </a:cubicBezTo>
                  <a:cubicBezTo>
                    <a:pt x="835" y="444"/>
                    <a:pt x="832" y="441"/>
                    <a:pt x="829" y="437"/>
                  </a:cubicBezTo>
                  <a:cubicBezTo>
                    <a:pt x="826" y="433"/>
                    <a:pt x="823" y="430"/>
                    <a:pt x="820" y="426"/>
                  </a:cubicBezTo>
                  <a:cubicBezTo>
                    <a:pt x="816" y="423"/>
                    <a:pt x="813" y="419"/>
                    <a:pt x="810" y="416"/>
                  </a:cubicBezTo>
                  <a:cubicBezTo>
                    <a:pt x="806" y="413"/>
                    <a:pt x="803" y="410"/>
                    <a:pt x="799" y="407"/>
                  </a:cubicBezTo>
                  <a:cubicBezTo>
                    <a:pt x="796" y="403"/>
                    <a:pt x="792" y="400"/>
                    <a:pt x="788" y="397"/>
                  </a:cubicBezTo>
                  <a:cubicBezTo>
                    <a:pt x="785" y="394"/>
                    <a:pt x="781" y="392"/>
                    <a:pt x="777" y="389"/>
                  </a:cubicBezTo>
                  <a:cubicBezTo>
                    <a:pt x="773" y="386"/>
                    <a:pt x="769" y="383"/>
                    <a:pt x="765" y="380"/>
                  </a:cubicBezTo>
                  <a:cubicBezTo>
                    <a:pt x="761" y="378"/>
                    <a:pt x="757" y="376"/>
                    <a:pt x="754" y="373"/>
                  </a:cubicBezTo>
                  <a:cubicBezTo>
                    <a:pt x="749" y="371"/>
                    <a:pt x="745" y="368"/>
                    <a:pt x="740" y="366"/>
                  </a:cubicBezTo>
                  <a:cubicBezTo>
                    <a:pt x="736" y="364"/>
                    <a:pt x="732" y="362"/>
                    <a:pt x="728" y="360"/>
                  </a:cubicBezTo>
                  <a:cubicBezTo>
                    <a:pt x="724" y="358"/>
                    <a:pt x="719" y="356"/>
                    <a:pt x="714" y="354"/>
                  </a:cubicBezTo>
                  <a:cubicBezTo>
                    <a:pt x="710" y="352"/>
                    <a:pt x="706" y="350"/>
                    <a:pt x="702" y="349"/>
                  </a:cubicBezTo>
                  <a:cubicBezTo>
                    <a:pt x="697" y="347"/>
                    <a:pt x="692" y="345"/>
                    <a:pt x="687" y="344"/>
                  </a:cubicBezTo>
                  <a:cubicBezTo>
                    <a:pt x="682" y="342"/>
                    <a:pt x="677" y="341"/>
                    <a:pt x="672" y="340"/>
                  </a:cubicBezTo>
                  <a:cubicBezTo>
                    <a:pt x="664" y="338"/>
                    <a:pt x="656" y="336"/>
                    <a:pt x="648" y="335"/>
                  </a:cubicBezTo>
                  <a:cubicBezTo>
                    <a:pt x="642" y="334"/>
                    <a:pt x="637" y="333"/>
                    <a:pt x="631" y="332"/>
                  </a:cubicBezTo>
                  <a:cubicBezTo>
                    <a:pt x="624" y="184"/>
                    <a:pt x="518" y="60"/>
                    <a:pt x="374" y="30"/>
                  </a:cubicBezTo>
                  <a:cubicBezTo>
                    <a:pt x="229" y="0"/>
                    <a:pt x="83" y="71"/>
                    <a:pt x="17" y="202"/>
                  </a:cubicBezTo>
                  <a:cubicBezTo>
                    <a:pt x="18" y="203"/>
                    <a:pt x="18" y="203"/>
                    <a:pt x="18" y="203"/>
                  </a:cubicBezTo>
                  <a:cubicBezTo>
                    <a:pt x="18" y="203"/>
                    <a:pt x="3" y="232"/>
                    <a:pt x="0" y="264"/>
                  </a:cubicBezTo>
                  <a:cubicBezTo>
                    <a:pt x="0" y="1792"/>
                    <a:pt x="0" y="1792"/>
                    <a:pt x="0" y="1792"/>
                  </a:cubicBezTo>
                  <a:cubicBezTo>
                    <a:pt x="3" y="1824"/>
                    <a:pt x="18" y="1853"/>
                    <a:pt x="18" y="1853"/>
                  </a:cubicBezTo>
                  <a:cubicBezTo>
                    <a:pt x="79" y="1985"/>
                    <a:pt x="212" y="2071"/>
                    <a:pt x="358" y="2071"/>
                  </a:cubicBezTo>
                  <a:cubicBezTo>
                    <a:pt x="370" y="2071"/>
                    <a:pt x="382" y="2070"/>
                    <a:pt x="393" y="2069"/>
                  </a:cubicBezTo>
                  <a:cubicBezTo>
                    <a:pt x="398" y="2069"/>
                    <a:pt x="402" y="2068"/>
                    <a:pt x="406" y="2068"/>
                  </a:cubicBezTo>
                  <a:cubicBezTo>
                    <a:pt x="413" y="2067"/>
                    <a:pt x="421" y="2066"/>
                    <a:pt x="428" y="2064"/>
                  </a:cubicBezTo>
                  <a:cubicBezTo>
                    <a:pt x="433" y="2063"/>
                    <a:pt x="437" y="2062"/>
                    <a:pt x="442" y="2061"/>
                  </a:cubicBezTo>
                  <a:cubicBezTo>
                    <a:pt x="448" y="2060"/>
                    <a:pt x="455" y="2058"/>
                    <a:pt x="461" y="2056"/>
                  </a:cubicBezTo>
                  <a:cubicBezTo>
                    <a:pt x="466" y="2055"/>
                    <a:pt x="471" y="2053"/>
                    <a:pt x="476" y="2052"/>
                  </a:cubicBezTo>
                  <a:cubicBezTo>
                    <a:pt x="482" y="2050"/>
                    <a:pt x="488" y="2047"/>
                    <a:pt x="494" y="2045"/>
                  </a:cubicBezTo>
                  <a:cubicBezTo>
                    <a:pt x="499" y="2043"/>
                    <a:pt x="503" y="2042"/>
                    <a:pt x="507" y="2040"/>
                  </a:cubicBezTo>
                  <a:cubicBezTo>
                    <a:pt x="516" y="2036"/>
                    <a:pt x="524" y="2032"/>
                    <a:pt x="532" y="2028"/>
                  </a:cubicBezTo>
                  <a:cubicBezTo>
                    <a:pt x="534" y="2027"/>
                    <a:pt x="536" y="2026"/>
                    <a:pt x="538" y="2025"/>
                  </a:cubicBezTo>
                  <a:cubicBezTo>
                    <a:pt x="547" y="2020"/>
                    <a:pt x="557" y="2014"/>
                    <a:pt x="566" y="2008"/>
                  </a:cubicBezTo>
                  <a:cubicBezTo>
                    <a:pt x="569" y="2006"/>
                    <a:pt x="571" y="2004"/>
                    <a:pt x="574" y="2002"/>
                  </a:cubicBezTo>
                  <a:cubicBezTo>
                    <a:pt x="581" y="1998"/>
                    <a:pt x="587" y="1993"/>
                    <a:pt x="594" y="1988"/>
                  </a:cubicBezTo>
                  <a:cubicBezTo>
                    <a:pt x="596" y="1985"/>
                    <a:pt x="599" y="1983"/>
                    <a:pt x="601" y="1981"/>
                  </a:cubicBezTo>
                  <a:cubicBezTo>
                    <a:pt x="608" y="1976"/>
                    <a:pt x="614" y="1970"/>
                    <a:pt x="620" y="1964"/>
                  </a:cubicBezTo>
                  <a:cubicBezTo>
                    <a:pt x="622" y="1962"/>
                    <a:pt x="624" y="1960"/>
                    <a:pt x="626" y="1958"/>
                  </a:cubicBezTo>
                  <a:cubicBezTo>
                    <a:pt x="633" y="1951"/>
                    <a:pt x="639" y="1945"/>
                    <a:pt x="645" y="1938"/>
                  </a:cubicBezTo>
                  <a:cubicBezTo>
                    <a:pt x="646" y="1936"/>
                    <a:pt x="648" y="1934"/>
                    <a:pt x="649" y="1933"/>
                  </a:cubicBezTo>
                  <a:cubicBezTo>
                    <a:pt x="671" y="1906"/>
                    <a:pt x="689" y="1876"/>
                    <a:pt x="703" y="1844"/>
                  </a:cubicBezTo>
                  <a:cubicBezTo>
                    <a:pt x="704" y="1841"/>
                    <a:pt x="705" y="1839"/>
                    <a:pt x="706" y="1836"/>
                  </a:cubicBezTo>
                  <a:cubicBezTo>
                    <a:pt x="709" y="1828"/>
                    <a:pt x="712" y="1820"/>
                    <a:pt x="715" y="1812"/>
                  </a:cubicBezTo>
                  <a:cubicBezTo>
                    <a:pt x="716" y="1808"/>
                    <a:pt x="717" y="1804"/>
                    <a:pt x="718" y="1801"/>
                  </a:cubicBezTo>
                  <a:cubicBezTo>
                    <a:pt x="719" y="1797"/>
                    <a:pt x="721" y="1793"/>
                    <a:pt x="722" y="1790"/>
                  </a:cubicBezTo>
                  <a:cubicBezTo>
                    <a:pt x="869" y="1756"/>
                    <a:pt x="973" y="1625"/>
                    <a:pt x="973" y="1474"/>
                  </a:cubicBezTo>
                  <a:cubicBezTo>
                    <a:pt x="972" y="1460"/>
                    <a:pt x="972" y="1446"/>
                    <a:pt x="970" y="1433"/>
                  </a:cubicBezTo>
                  <a:cubicBezTo>
                    <a:pt x="969" y="1430"/>
                    <a:pt x="969" y="1428"/>
                    <a:pt x="969" y="1426"/>
                  </a:cubicBezTo>
                  <a:close/>
                  <a:moveTo>
                    <a:pt x="733" y="1716"/>
                  </a:moveTo>
                  <a:cubicBezTo>
                    <a:pt x="733" y="1709"/>
                    <a:pt x="734" y="1702"/>
                    <a:pt x="734" y="1696"/>
                  </a:cubicBezTo>
                  <a:cubicBezTo>
                    <a:pt x="734" y="1614"/>
                    <a:pt x="707" y="1535"/>
                    <a:pt x="659" y="1470"/>
                  </a:cubicBezTo>
                  <a:cubicBezTo>
                    <a:pt x="647" y="1455"/>
                    <a:pt x="626" y="1452"/>
                    <a:pt x="611" y="1463"/>
                  </a:cubicBezTo>
                  <a:cubicBezTo>
                    <a:pt x="596" y="1475"/>
                    <a:pt x="593" y="1496"/>
                    <a:pt x="604" y="1511"/>
                  </a:cubicBezTo>
                  <a:cubicBezTo>
                    <a:pt x="656" y="1581"/>
                    <a:pt x="677" y="1671"/>
                    <a:pt x="659" y="1757"/>
                  </a:cubicBezTo>
                  <a:cubicBezTo>
                    <a:pt x="659" y="1758"/>
                    <a:pt x="658" y="1760"/>
                    <a:pt x="658" y="1762"/>
                  </a:cubicBezTo>
                  <a:cubicBezTo>
                    <a:pt x="656" y="1769"/>
                    <a:pt x="654" y="1777"/>
                    <a:pt x="652" y="1785"/>
                  </a:cubicBezTo>
                  <a:cubicBezTo>
                    <a:pt x="651" y="1787"/>
                    <a:pt x="650" y="1789"/>
                    <a:pt x="650" y="1792"/>
                  </a:cubicBezTo>
                  <a:cubicBezTo>
                    <a:pt x="647" y="1799"/>
                    <a:pt x="645" y="1806"/>
                    <a:pt x="642" y="1812"/>
                  </a:cubicBezTo>
                  <a:cubicBezTo>
                    <a:pt x="641" y="1815"/>
                    <a:pt x="640" y="1817"/>
                    <a:pt x="639" y="1819"/>
                  </a:cubicBezTo>
                  <a:cubicBezTo>
                    <a:pt x="636" y="1826"/>
                    <a:pt x="633" y="1832"/>
                    <a:pt x="630" y="1839"/>
                  </a:cubicBezTo>
                  <a:cubicBezTo>
                    <a:pt x="629" y="1841"/>
                    <a:pt x="628" y="1843"/>
                    <a:pt x="626" y="1845"/>
                  </a:cubicBezTo>
                  <a:cubicBezTo>
                    <a:pt x="623" y="1851"/>
                    <a:pt x="619" y="1858"/>
                    <a:pt x="615" y="1864"/>
                  </a:cubicBezTo>
                  <a:cubicBezTo>
                    <a:pt x="614" y="1866"/>
                    <a:pt x="612" y="1867"/>
                    <a:pt x="611" y="1869"/>
                  </a:cubicBezTo>
                  <a:cubicBezTo>
                    <a:pt x="607" y="1876"/>
                    <a:pt x="602" y="1882"/>
                    <a:pt x="597" y="1888"/>
                  </a:cubicBezTo>
                  <a:cubicBezTo>
                    <a:pt x="596" y="1889"/>
                    <a:pt x="595" y="1891"/>
                    <a:pt x="594" y="1892"/>
                  </a:cubicBezTo>
                  <a:cubicBezTo>
                    <a:pt x="589" y="1899"/>
                    <a:pt x="583" y="1905"/>
                    <a:pt x="576" y="1911"/>
                  </a:cubicBezTo>
                  <a:cubicBezTo>
                    <a:pt x="576" y="1912"/>
                    <a:pt x="575" y="1912"/>
                    <a:pt x="575" y="1913"/>
                  </a:cubicBezTo>
                  <a:cubicBezTo>
                    <a:pt x="561" y="1926"/>
                    <a:pt x="547" y="1939"/>
                    <a:pt x="531" y="1949"/>
                  </a:cubicBezTo>
                  <a:cubicBezTo>
                    <a:pt x="529" y="1951"/>
                    <a:pt x="526" y="1952"/>
                    <a:pt x="524" y="1954"/>
                  </a:cubicBezTo>
                  <a:cubicBezTo>
                    <a:pt x="518" y="1957"/>
                    <a:pt x="513" y="1961"/>
                    <a:pt x="507" y="1964"/>
                  </a:cubicBezTo>
                  <a:cubicBezTo>
                    <a:pt x="504" y="1966"/>
                    <a:pt x="501" y="1967"/>
                    <a:pt x="497" y="1969"/>
                  </a:cubicBezTo>
                  <a:cubicBezTo>
                    <a:pt x="492" y="1972"/>
                    <a:pt x="487" y="1974"/>
                    <a:pt x="483" y="1976"/>
                  </a:cubicBezTo>
                  <a:cubicBezTo>
                    <a:pt x="479" y="1978"/>
                    <a:pt x="475" y="1980"/>
                    <a:pt x="471" y="1981"/>
                  </a:cubicBezTo>
                  <a:cubicBezTo>
                    <a:pt x="466" y="1983"/>
                    <a:pt x="461" y="1985"/>
                    <a:pt x="456" y="1986"/>
                  </a:cubicBezTo>
                  <a:cubicBezTo>
                    <a:pt x="452" y="1988"/>
                    <a:pt x="448" y="1989"/>
                    <a:pt x="444" y="1990"/>
                  </a:cubicBezTo>
                  <a:cubicBezTo>
                    <a:pt x="439" y="1992"/>
                    <a:pt x="433" y="1993"/>
                    <a:pt x="428" y="1994"/>
                  </a:cubicBezTo>
                  <a:cubicBezTo>
                    <a:pt x="424" y="1995"/>
                    <a:pt x="420" y="1996"/>
                    <a:pt x="416" y="1997"/>
                  </a:cubicBezTo>
                  <a:cubicBezTo>
                    <a:pt x="410" y="1998"/>
                    <a:pt x="404" y="1999"/>
                    <a:pt x="398" y="2000"/>
                  </a:cubicBezTo>
                  <a:cubicBezTo>
                    <a:pt x="394" y="2000"/>
                    <a:pt x="391" y="2001"/>
                    <a:pt x="388" y="2001"/>
                  </a:cubicBezTo>
                  <a:cubicBezTo>
                    <a:pt x="378" y="2002"/>
                    <a:pt x="368" y="2003"/>
                    <a:pt x="358" y="2003"/>
                  </a:cubicBezTo>
                  <a:cubicBezTo>
                    <a:pt x="189" y="2003"/>
                    <a:pt x="51" y="1865"/>
                    <a:pt x="51" y="1696"/>
                  </a:cubicBezTo>
                  <a:cubicBezTo>
                    <a:pt x="51" y="1570"/>
                    <a:pt x="51" y="1570"/>
                    <a:pt x="51" y="1570"/>
                  </a:cubicBezTo>
                  <a:cubicBezTo>
                    <a:pt x="199" y="1362"/>
                    <a:pt x="199" y="1362"/>
                    <a:pt x="199" y="1362"/>
                  </a:cubicBezTo>
                  <a:cubicBezTo>
                    <a:pt x="325" y="1417"/>
                    <a:pt x="325" y="1417"/>
                    <a:pt x="325" y="1417"/>
                  </a:cubicBezTo>
                  <a:cubicBezTo>
                    <a:pt x="324" y="1419"/>
                    <a:pt x="324" y="1421"/>
                    <a:pt x="324" y="1422"/>
                  </a:cubicBezTo>
                  <a:cubicBezTo>
                    <a:pt x="323" y="1472"/>
                    <a:pt x="359" y="1516"/>
                    <a:pt x="408" y="1525"/>
                  </a:cubicBezTo>
                  <a:cubicBezTo>
                    <a:pt x="457" y="1535"/>
                    <a:pt x="506" y="1508"/>
                    <a:pt x="524" y="1461"/>
                  </a:cubicBezTo>
                  <a:cubicBezTo>
                    <a:pt x="542" y="1414"/>
                    <a:pt x="524" y="1362"/>
                    <a:pt x="482" y="1335"/>
                  </a:cubicBezTo>
                  <a:cubicBezTo>
                    <a:pt x="439" y="1309"/>
                    <a:pt x="384" y="1317"/>
                    <a:pt x="351" y="1354"/>
                  </a:cubicBezTo>
                  <a:cubicBezTo>
                    <a:pt x="227" y="1300"/>
                    <a:pt x="227" y="1300"/>
                    <a:pt x="227" y="1300"/>
                  </a:cubicBezTo>
                  <a:cubicBezTo>
                    <a:pt x="197" y="1287"/>
                    <a:pt x="162" y="1297"/>
                    <a:pt x="144" y="1323"/>
                  </a:cubicBezTo>
                  <a:cubicBezTo>
                    <a:pt x="51" y="1453"/>
                    <a:pt x="51" y="1453"/>
                    <a:pt x="51" y="1453"/>
                  </a:cubicBezTo>
                  <a:cubicBezTo>
                    <a:pt x="51" y="1184"/>
                    <a:pt x="51" y="1184"/>
                    <a:pt x="51" y="1184"/>
                  </a:cubicBezTo>
                  <a:cubicBezTo>
                    <a:pt x="330" y="1184"/>
                    <a:pt x="330" y="1184"/>
                    <a:pt x="330" y="1184"/>
                  </a:cubicBezTo>
                  <a:cubicBezTo>
                    <a:pt x="347" y="1231"/>
                    <a:pt x="395" y="1259"/>
                    <a:pt x="444" y="1250"/>
                  </a:cubicBezTo>
                  <a:cubicBezTo>
                    <a:pt x="493" y="1242"/>
                    <a:pt x="529" y="1199"/>
                    <a:pt x="529" y="1149"/>
                  </a:cubicBezTo>
                  <a:cubicBezTo>
                    <a:pt x="529" y="1100"/>
                    <a:pt x="493" y="1057"/>
                    <a:pt x="444" y="1048"/>
                  </a:cubicBezTo>
                  <a:cubicBezTo>
                    <a:pt x="395" y="1040"/>
                    <a:pt x="347" y="1068"/>
                    <a:pt x="330" y="1115"/>
                  </a:cubicBezTo>
                  <a:cubicBezTo>
                    <a:pt x="51" y="1115"/>
                    <a:pt x="51" y="1115"/>
                    <a:pt x="51" y="1115"/>
                  </a:cubicBezTo>
                  <a:cubicBezTo>
                    <a:pt x="51" y="979"/>
                    <a:pt x="51" y="979"/>
                    <a:pt x="51" y="979"/>
                  </a:cubicBezTo>
                  <a:cubicBezTo>
                    <a:pt x="125" y="979"/>
                    <a:pt x="125" y="979"/>
                    <a:pt x="125" y="979"/>
                  </a:cubicBezTo>
                  <a:cubicBezTo>
                    <a:pt x="142" y="1026"/>
                    <a:pt x="190" y="1054"/>
                    <a:pt x="239" y="1046"/>
                  </a:cubicBezTo>
                  <a:cubicBezTo>
                    <a:pt x="289" y="1037"/>
                    <a:pt x="324" y="994"/>
                    <a:pt x="324" y="945"/>
                  </a:cubicBezTo>
                  <a:cubicBezTo>
                    <a:pt x="324" y="895"/>
                    <a:pt x="288" y="852"/>
                    <a:pt x="239" y="844"/>
                  </a:cubicBezTo>
                  <a:cubicBezTo>
                    <a:pt x="190" y="835"/>
                    <a:pt x="142" y="863"/>
                    <a:pt x="125" y="910"/>
                  </a:cubicBezTo>
                  <a:cubicBezTo>
                    <a:pt x="51" y="910"/>
                    <a:pt x="51" y="910"/>
                    <a:pt x="51" y="910"/>
                  </a:cubicBezTo>
                  <a:cubicBezTo>
                    <a:pt x="51" y="740"/>
                    <a:pt x="51" y="740"/>
                    <a:pt x="51" y="740"/>
                  </a:cubicBezTo>
                  <a:cubicBezTo>
                    <a:pt x="160" y="740"/>
                    <a:pt x="160" y="740"/>
                    <a:pt x="160" y="740"/>
                  </a:cubicBezTo>
                  <a:cubicBezTo>
                    <a:pt x="192" y="740"/>
                    <a:pt x="220" y="717"/>
                    <a:pt x="226" y="685"/>
                  </a:cubicBezTo>
                  <a:cubicBezTo>
                    <a:pt x="251" y="564"/>
                    <a:pt x="251" y="564"/>
                    <a:pt x="251" y="564"/>
                  </a:cubicBezTo>
                  <a:cubicBezTo>
                    <a:pt x="298" y="550"/>
                    <a:pt x="328" y="504"/>
                    <a:pt x="322" y="455"/>
                  </a:cubicBezTo>
                  <a:cubicBezTo>
                    <a:pt x="316" y="406"/>
                    <a:pt x="275" y="368"/>
                    <a:pt x="226" y="366"/>
                  </a:cubicBezTo>
                  <a:cubicBezTo>
                    <a:pt x="177" y="363"/>
                    <a:pt x="133" y="396"/>
                    <a:pt x="122" y="445"/>
                  </a:cubicBezTo>
                  <a:cubicBezTo>
                    <a:pt x="111" y="493"/>
                    <a:pt x="136" y="542"/>
                    <a:pt x="182" y="561"/>
                  </a:cubicBezTo>
                  <a:cubicBezTo>
                    <a:pt x="160" y="672"/>
                    <a:pt x="160" y="672"/>
                    <a:pt x="160" y="672"/>
                  </a:cubicBezTo>
                  <a:cubicBezTo>
                    <a:pt x="51" y="672"/>
                    <a:pt x="51" y="672"/>
                    <a:pt x="51" y="672"/>
                  </a:cubicBezTo>
                  <a:cubicBezTo>
                    <a:pt x="51" y="347"/>
                    <a:pt x="51" y="347"/>
                    <a:pt x="51" y="347"/>
                  </a:cubicBezTo>
                  <a:cubicBezTo>
                    <a:pt x="51" y="209"/>
                    <a:pt x="161" y="95"/>
                    <a:pt x="299" y="91"/>
                  </a:cubicBezTo>
                  <a:cubicBezTo>
                    <a:pt x="438" y="87"/>
                    <a:pt x="554" y="194"/>
                    <a:pt x="562" y="332"/>
                  </a:cubicBezTo>
                  <a:cubicBezTo>
                    <a:pt x="520" y="337"/>
                    <a:pt x="480" y="350"/>
                    <a:pt x="443" y="371"/>
                  </a:cubicBezTo>
                  <a:cubicBezTo>
                    <a:pt x="427" y="381"/>
                    <a:pt x="422" y="402"/>
                    <a:pt x="431" y="418"/>
                  </a:cubicBezTo>
                  <a:cubicBezTo>
                    <a:pt x="441" y="434"/>
                    <a:pt x="461" y="440"/>
                    <a:pt x="478" y="430"/>
                  </a:cubicBezTo>
                  <a:cubicBezTo>
                    <a:pt x="552" y="388"/>
                    <a:pt x="643" y="388"/>
                    <a:pt x="717" y="431"/>
                  </a:cubicBezTo>
                  <a:cubicBezTo>
                    <a:pt x="790" y="473"/>
                    <a:pt x="836" y="552"/>
                    <a:pt x="836" y="637"/>
                  </a:cubicBezTo>
                  <a:cubicBezTo>
                    <a:pt x="836" y="668"/>
                    <a:pt x="830" y="699"/>
                    <a:pt x="818" y="727"/>
                  </a:cubicBezTo>
                  <a:cubicBezTo>
                    <a:pt x="780" y="713"/>
                    <a:pt x="740" y="706"/>
                    <a:pt x="699" y="706"/>
                  </a:cubicBezTo>
                  <a:cubicBezTo>
                    <a:pt x="681" y="706"/>
                    <a:pt x="665" y="721"/>
                    <a:pt x="665" y="740"/>
                  </a:cubicBezTo>
                  <a:cubicBezTo>
                    <a:pt x="665" y="759"/>
                    <a:pt x="681" y="774"/>
                    <a:pt x="699" y="774"/>
                  </a:cubicBezTo>
                  <a:cubicBezTo>
                    <a:pt x="743" y="774"/>
                    <a:pt x="786" y="784"/>
                    <a:pt x="825" y="805"/>
                  </a:cubicBezTo>
                  <a:cubicBezTo>
                    <a:pt x="833" y="809"/>
                    <a:pt x="841" y="814"/>
                    <a:pt x="849" y="819"/>
                  </a:cubicBezTo>
                  <a:cubicBezTo>
                    <a:pt x="853" y="822"/>
                    <a:pt x="857" y="825"/>
                    <a:pt x="862" y="828"/>
                  </a:cubicBezTo>
                  <a:cubicBezTo>
                    <a:pt x="867" y="832"/>
                    <a:pt x="872" y="836"/>
                    <a:pt x="877" y="840"/>
                  </a:cubicBezTo>
                  <a:cubicBezTo>
                    <a:pt x="881" y="843"/>
                    <a:pt x="885" y="847"/>
                    <a:pt x="890" y="851"/>
                  </a:cubicBezTo>
                  <a:cubicBezTo>
                    <a:pt x="893" y="855"/>
                    <a:pt x="896" y="858"/>
                    <a:pt x="899" y="861"/>
                  </a:cubicBezTo>
                  <a:cubicBezTo>
                    <a:pt x="907" y="869"/>
                    <a:pt x="914" y="878"/>
                    <a:pt x="920" y="887"/>
                  </a:cubicBezTo>
                  <a:cubicBezTo>
                    <a:pt x="923" y="890"/>
                    <a:pt x="925" y="893"/>
                    <a:pt x="927" y="896"/>
                  </a:cubicBezTo>
                  <a:cubicBezTo>
                    <a:pt x="930" y="901"/>
                    <a:pt x="933" y="907"/>
                    <a:pt x="937" y="912"/>
                  </a:cubicBezTo>
                  <a:cubicBezTo>
                    <a:pt x="939" y="916"/>
                    <a:pt x="941" y="920"/>
                    <a:pt x="943" y="925"/>
                  </a:cubicBezTo>
                  <a:cubicBezTo>
                    <a:pt x="946" y="930"/>
                    <a:pt x="948" y="935"/>
                    <a:pt x="951" y="940"/>
                  </a:cubicBezTo>
                  <a:cubicBezTo>
                    <a:pt x="954" y="949"/>
                    <a:pt x="958" y="958"/>
                    <a:pt x="961" y="968"/>
                  </a:cubicBezTo>
                  <a:cubicBezTo>
                    <a:pt x="962" y="971"/>
                    <a:pt x="963" y="975"/>
                    <a:pt x="964" y="979"/>
                  </a:cubicBezTo>
                  <a:cubicBezTo>
                    <a:pt x="966" y="987"/>
                    <a:pt x="967" y="994"/>
                    <a:pt x="968" y="1002"/>
                  </a:cubicBezTo>
                  <a:cubicBezTo>
                    <a:pt x="969" y="1006"/>
                    <a:pt x="970" y="1009"/>
                    <a:pt x="970" y="1013"/>
                  </a:cubicBezTo>
                  <a:cubicBezTo>
                    <a:pt x="972" y="1024"/>
                    <a:pt x="972" y="1036"/>
                    <a:pt x="973" y="1047"/>
                  </a:cubicBezTo>
                  <a:cubicBezTo>
                    <a:pt x="972" y="1124"/>
                    <a:pt x="940" y="1198"/>
                    <a:pt x="883" y="1249"/>
                  </a:cubicBezTo>
                  <a:cubicBezTo>
                    <a:pt x="844" y="1209"/>
                    <a:pt x="797" y="1180"/>
                    <a:pt x="744" y="1164"/>
                  </a:cubicBezTo>
                  <a:cubicBezTo>
                    <a:pt x="726" y="1158"/>
                    <a:pt x="707" y="1168"/>
                    <a:pt x="701" y="1186"/>
                  </a:cubicBezTo>
                  <a:cubicBezTo>
                    <a:pt x="695" y="1204"/>
                    <a:pt x="706" y="1223"/>
                    <a:pt x="724" y="1229"/>
                  </a:cubicBezTo>
                  <a:cubicBezTo>
                    <a:pt x="774" y="1244"/>
                    <a:pt x="818" y="1275"/>
                    <a:pt x="850" y="1317"/>
                  </a:cubicBezTo>
                  <a:cubicBezTo>
                    <a:pt x="851" y="1317"/>
                    <a:pt x="851" y="1317"/>
                    <a:pt x="851" y="1318"/>
                  </a:cubicBezTo>
                  <a:cubicBezTo>
                    <a:pt x="876" y="1350"/>
                    <a:pt x="893" y="1388"/>
                    <a:pt x="900" y="1428"/>
                  </a:cubicBezTo>
                  <a:cubicBezTo>
                    <a:pt x="900" y="1429"/>
                    <a:pt x="901" y="1430"/>
                    <a:pt x="901" y="1432"/>
                  </a:cubicBezTo>
                  <a:cubicBezTo>
                    <a:pt x="903" y="1446"/>
                    <a:pt x="904" y="1460"/>
                    <a:pt x="904" y="1474"/>
                  </a:cubicBezTo>
                  <a:cubicBezTo>
                    <a:pt x="905" y="1583"/>
                    <a:pt x="836" y="1680"/>
                    <a:pt x="733" y="1716"/>
                  </a:cubicBezTo>
                  <a:close/>
                  <a:moveTo>
                    <a:pt x="392" y="1422"/>
                  </a:moveTo>
                  <a:cubicBezTo>
                    <a:pt x="392" y="1404"/>
                    <a:pt x="408" y="1388"/>
                    <a:pt x="426" y="1388"/>
                  </a:cubicBezTo>
                  <a:cubicBezTo>
                    <a:pt x="445" y="1388"/>
                    <a:pt x="461" y="1404"/>
                    <a:pt x="461" y="1422"/>
                  </a:cubicBezTo>
                  <a:cubicBezTo>
                    <a:pt x="461" y="1441"/>
                    <a:pt x="445" y="1457"/>
                    <a:pt x="426" y="1457"/>
                  </a:cubicBezTo>
                  <a:cubicBezTo>
                    <a:pt x="408" y="1457"/>
                    <a:pt x="392" y="1441"/>
                    <a:pt x="392" y="1422"/>
                  </a:cubicBezTo>
                  <a:close/>
                  <a:moveTo>
                    <a:pt x="392" y="1149"/>
                  </a:moveTo>
                  <a:cubicBezTo>
                    <a:pt x="392" y="1131"/>
                    <a:pt x="408" y="1115"/>
                    <a:pt x="426" y="1115"/>
                  </a:cubicBezTo>
                  <a:cubicBezTo>
                    <a:pt x="445" y="1115"/>
                    <a:pt x="461" y="1131"/>
                    <a:pt x="461" y="1149"/>
                  </a:cubicBezTo>
                  <a:cubicBezTo>
                    <a:pt x="461" y="1168"/>
                    <a:pt x="445" y="1184"/>
                    <a:pt x="426" y="1184"/>
                  </a:cubicBezTo>
                  <a:cubicBezTo>
                    <a:pt x="408" y="1184"/>
                    <a:pt x="392" y="1168"/>
                    <a:pt x="392" y="1149"/>
                  </a:cubicBezTo>
                  <a:close/>
                  <a:moveTo>
                    <a:pt x="187" y="945"/>
                  </a:moveTo>
                  <a:cubicBezTo>
                    <a:pt x="187" y="926"/>
                    <a:pt x="203" y="910"/>
                    <a:pt x="222" y="910"/>
                  </a:cubicBezTo>
                  <a:cubicBezTo>
                    <a:pt x="240" y="910"/>
                    <a:pt x="256" y="926"/>
                    <a:pt x="256" y="945"/>
                  </a:cubicBezTo>
                  <a:cubicBezTo>
                    <a:pt x="256" y="963"/>
                    <a:pt x="240" y="979"/>
                    <a:pt x="222" y="979"/>
                  </a:cubicBezTo>
                  <a:cubicBezTo>
                    <a:pt x="203" y="979"/>
                    <a:pt x="187" y="963"/>
                    <a:pt x="187" y="945"/>
                  </a:cubicBezTo>
                  <a:close/>
                  <a:moveTo>
                    <a:pt x="187" y="467"/>
                  </a:moveTo>
                  <a:cubicBezTo>
                    <a:pt x="187" y="448"/>
                    <a:pt x="203" y="433"/>
                    <a:pt x="222" y="433"/>
                  </a:cubicBezTo>
                  <a:cubicBezTo>
                    <a:pt x="240" y="433"/>
                    <a:pt x="256" y="448"/>
                    <a:pt x="256" y="467"/>
                  </a:cubicBezTo>
                  <a:cubicBezTo>
                    <a:pt x="256" y="486"/>
                    <a:pt x="240" y="501"/>
                    <a:pt x="222" y="501"/>
                  </a:cubicBezTo>
                  <a:cubicBezTo>
                    <a:pt x="203" y="501"/>
                    <a:pt x="187" y="486"/>
                    <a:pt x="187" y="467"/>
                  </a:cubicBezTo>
                  <a:close/>
                </a:path>
              </a:pathLst>
            </a:custGeom>
            <a:solidFill>
              <a:schemeClr val="accent5"/>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14" name="Freeform 10">
              <a:extLst>
                <a:ext uri="{FF2B5EF4-FFF2-40B4-BE49-F238E27FC236}">
                  <a16:creationId xmlns:a16="http://schemas.microsoft.com/office/drawing/2014/main" id="{C8CDA8F1-CBA9-44D0-A477-305B66FAC03B}"/>
                </a:ext>
              </a:extLst>
            </p:cNvPr>
            <p:cNvSpPr>
              <a:spLocks noEditPoints="1"/>
            </p:cNvSpPr>
            <p:nvPr/>
          </p:nvSpPr>
          <p:spPr bwMode="auto">
            <a:xfrm>
              <a:off x="3502124" y="2204864"/>
              <a:ext cx="1464171" cy="2880336"/>
            </a:xfrm>
            <a:custGeom>
              <a:avLst/>
              <a:gdLst>
                <a:gd name="T0" fmla="*/ 679 w 1053"/>
                <a:gd name="T1" fmla="*/ 30 h 2071"/>
                <a:gd name="T2" fmla="*/ 365 w 1053"/>
                <a:gd name="T3" fmla="*/ 344 h 2071"/>
                <a:gd name="T4" fmla="*/ 312 w 1053"/>
                <a:gd name="T5" fmla="*/ 366 h 2071"/>
                <a:gd name="T6" fmla="*/ 264 w 1053"/>
                <a:gd name="T7" fmla="*/ 398 h 2071"/>
                <a:gd name="T8" fmla="*/ 223 w 1053"/>
                <a:gd name="T9" fmla="*/ 437 h 2071"/>
                <a:gd name="T10" fmla="*/ 190 w 1053"/>
                <a:gd name="T11" fmla="*/ 484 h 2071"/>
                <a:gd name="T12" fmla="*/ 165 w 1053"/>
                <a:gd name="T13" fmla="*/ 537 h 2071"/>
                <a:gd name="T14" fmla="*/ 151 w 1053"/>
                <a:gd name="T15" fmla="*/ 597 h 2071"/>
                <a:gd name="T16" fmla="*/ 166 w 1053"/>
                <a:gd name="T17" fmla="*/ 762 h 2071"/>
                <a:gd name="T18" fmla="*/ 93 w 1053"/>
                <a:gd name="T19" fmla="*/ 826 h 2071"/>
                <a:gd name="T20" fmla="*/ 31 w 1053"/>
                <a:gd name="T21" fmla="*/ 934 h 2071"/>
                <a:gd name="T22" fmla="*/ 14 w 1053"/>
                <a:gd name="T23" fmla="*/ 1007 h 2071"/>
                <a:gd name="T24" fmla="*/ 84 w 1053"/>
                <a:gd name="T25" fmla="*/ 1426 h 2071"/>
                <a:gd name="T26" fmla="*/ 334 w 1053"/>
                <a:gd name="T27" fmla="*/ 1801 h 2071"/>
                <a:gd name="T28" fmla="*/ 404 w 1053"/>
                <a:gd name="T29" fmla="*/ 1933 h 2071"/>
                <a:gd name="T30" fmla="*/ 451 w 1053"/>
                <a:gd name="T31" fmla="*/ 1981 h 2071"/>
                <a:gd name="T32" fmla="*/ 515 w 1053"/>
                <a:gd name="T33" fmla="*/ 2025 h 2071"/>
                <a:gd name="T34" fmla="*/ 577 w 1053"/>
                <a:gd name="T35" fmla="*/ 2052 h 2071"/>
                <a:gd name="T36" fmla="*/ 647 w 1053"/>
                <a:gd name="T37" fmla="*/ 2068 h 2071"/>
                <a:gd name="T38" fmla="*/ 1053 w 1053"/>
                <a:gd name="T39" fmla="*/ 1797 h 2071"/>
                <a:gd name="T40" fmla="*/ 1002 w 1053"/>
                <a:gd name="T41" fmla="*/ 364 h 2071"/>
                <a:gd name="T42" fmla="*/ 813 w 1053"/>
                <a:gd name="T43" fmla="*/ 499 h 2071"/>
                <a:gd name="T44" fmla="*/ 853 w 1053"/>
                <a:gd name="T45" fmla="*/ 766 h 2071"/>
                <a:gd name="T46" fmla="*/ 529 w 1053"/>
                <a:gd name="T47" fmla="*/ 667 h 2071"/>
                <a:gd name="T48" fmla="*/ 853 w 1053"/>
                <a:gd name="T49" fmla="*/ 834 h 2071"/>
                <a:gd name="T50" fmla="*/ 722 w 1053"/>
                <a:gd name="T51" fmla="*/ 945 h 2071"/>
                <a:gd name="T52" fmla="*/ 722 w 1053"/>
                <a:gd name="T53" fmla="*/ 1013 h 2071"/>
                <a:gd name="T54" fmla="*/ 813 w 1053"/>
                <a:gd name="T55" fmla="*/ 1083 h 2071"/>
                <a:gd name="T56" fmla="*/ 1002 w 1053"/>
                <a:gd name="T57" fmla="*/ 1218 h 2071"/>
                <a:gd name="T58" fmla="*/ 631 w 1053"/>
                <a:gd name="T59" fmla="*/ 1530 h 2071"/>
                <a:gd name="T60" fmla="*/ 700 w 1053"/>
                <a:gd name="T61" fmla="*/ 1533 h 2071"/>
                <a:gd name="T62" fmla="*/ 694 w 1053"/>
                <a:gd name="T63" fmla="*/ 2003 h 2071"/>
                <a:gd name="T64" fmla="*/ 624 w 1053"/>
                <a:gd name="T65" fmla="*/ 1994 h 2071"/>
                <a:gd name="T66" fmla="*/ 570 w 1053"/>
                <a:gd name="T67" fmla="*/ 1976 h 2071"/>
                <a:gd name="T68" fmla="*/ 521 w 1053"/>
                <a:gd name="T69" fmla="*/ 1949 h 2071"/>
                <a:gd name="T70" fmla="*/ 455 w 1053"/>
                <a:gd name="T71" fmla="*/ 1888 h 2071"/>
                <a:gd name="T72" fmla="*/ 423 w 1053"/>
                <a:gd name="T73" fmla="*/ 1839 h 2071"/>
                <a:gd name="T74" fmla="*/ 400 w 1053"/>
                <a:gd name="T75" fmla="*/ 1785 h 2071"/>
                <a:gd name="T76" fmla="*/ 442 w 1053"/>
                <a:gd name="T77" fmla="*/ 1463 h 2071"/>
                <a:gd name="T78" fmla="*/ 148 w 1053"/>
                <a:gd name="T79" fmla="*/ 1474 h 2071"/>
                <a:gd name="T80" fmla="*/ 202 w 1053"/>
                <a:gd name="T81" fmla="*/ 1317 h 2071"/>
                <a:gd name="T82" fmla="*/ 170 w 1053"/>
                <a:gd name="T83" fmla="*/ 1249 h 2071"/>
                <a:gd name="T84" fmla="*/ 89 w 1053"/>
                <a:gd name="T85" fmla="*/ 979 h 2071"/>
                <a:gd name="T86" fmla="*/ 116 w 1053"/>
                <a:gd name="T87" fmla="*/ 912 h 2071"/>
                <a:gd name="T88" fmla="*/ 163 w 1053"/>
                <a:gd name="T89" fmla="*/ 851 h 2071"/>
                <a:gd name="T90" fmla="*/ 228 w 1053"/>
                <a:gd name="T91" fmla="*/ 805 h 2071"/>
                <a:gd name="T92" fmla="*/ 234 w 1053"/>
                <a:gd name="T93" fmla="*/ 727 h 2071"/>
                <a:gd name="T94" fmla="*/ 617 w 1053"/>
                <a:gd name="T95" fmla="*/ 415 h 2071"/>
                <a:gd name="T96" fmla="*/ 1002 w 1053"/>
                <a:gd name="T97" fmla="*/ 347 h 2071"/>
                <a:gd name="T98" fmla="*/ 797 w 1053"/>
                <a:gd name="T99" fmla="*/ 398 h 2071"/>
                <a:gd name="T100" fmla="*/ 626 w 1053"/>
                <a:gd name="T101" fmla="*/ 740 h 2071"/>
                <a:gd name="T102" fmla="*/ 660 w 1053"/>
                <a:gd name="T103" fmla="*/ 979 h 2071"/>
                <a:gd name="T104" fmla="*/ 660 w 1053"/>
                <a:gd name="T105" fmla="*/ 979 h 2071"/>
                <a:gd name="T106" fmla="*/ 831 w 1053"/>
                <a:gd name="T107" fmla="*/ 1149 h 2071"/>
                <a:gd name="T108" fmla="*/ 626 w 1053"/>
                <a:gd name="T109" fmla="*/ 1627 h 20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053" h="2071">
                  <a:moveTo>
                    <a:pt x="1053" y="259"/>
                  </a:moveTo>
                  <a:cubicBezTo>
                    <a:pt x="1053" y="259"/>
                    <a:pt x="1049" y="231"/>
                    <a:pt x="1035" y="203"/>
                  </a:cubicBezTo>
                  <a:cubicBezTo>
                    <a:pt x="1034" y="201"/>
                    <a:pt x="1033" y="200"/>
                    <a:pt x="1033" y="198"/>
                  </a:cubicBezTo>
                  <a:cubicBezTo>
                    <a:pt x="966" y="69"/>
                    <a:pt x="821" y="0"/>
                    <a:pt x="679" y="30"/>
                  </a:cubicBezTo>
                  <a:cubicBezTo>
                    <a:pt x="534" y="60"/>
                    <a:pt x="428" y="184"/>
                    <a:pt x="422" y="332"/>
                  </a:cubicBezTo>
                  <a:cubicBezTo>
                    <a:pt x="414" y="333"/>
                    <a:pt x="406" y="334"/>
                    <a:pt x="398" y="336"/>
                  </a:cubicBezTo>
                  <a:cubicBezTo>
                    <a:pt x="397" y="336"/>
                    <a:pt x="395" y="336"/>
                    <a:pt x="393" y="337"/>
                  </a:cubicBezTo>
                  <a:cubicBezTo>
                    <a:pt x="384" y="338"/>
                    <a:pt x="374" y="341"/>
                    <a:pt x="365" y="344"/>
                  </a:cubicBezTo>
                  <a:cubicBezTo>
                    <a:pt x="362" y="345"/>
                    <a:pt x="359" y="346"/>
                    <a:pt x="356" y="347"/>
                  </a:cubicBezTo>
                  <a:cubicBezTo>
                    <a:pt x="350" y="349"/>
                    <a:pt x="344" y="351"/>
                    <a:pt x="338" y="354"/>
                  </a:cubicBezTo>
                  <a:cubicBezTo>
                    <a:pt x="334" y="355"/>
                    <a:pt x="331" y="357"/>
                    <a:pt x="327" y="359"/>
                  </a:cubicBezTo>
                  <a:cubicBezTo>
                    <a:pt x="322" y="361"/>
                    <a:pt x="317" y="363"/>
                    <a:pt x="312" y="366"/>
                  </a:cubicBezTo>
                  <a:cubicBezTo>
                    <a:pt x="308" y="368"/>
                    <a:pt x="304" y="370"/>
                    <a:pt x="301" y="372"/>
                  </a:cubicBezTo>
                  <a:cubicBezTo>
                    <a:pt x="296" y="375"/>
                    <a:pt x="291" y="378"/>
                    <a:pt x="287" y="381"/>
                  </a:cubicBezTo>
                  <a:cubicBezTo>
                    <a:pt x="283" y="383"/>
                    <a:pt x="280" y="386"/>
                    <a:pt x="277" y="388"/>
                  </a:cubicBezTo>
                  <a:cubicBezTo>
                    <a:pt x="272" y="391"/>
                    <a:pt x="268" y="394"/>
                    <a:pt x="264" y="398"/>
                  </a:cubicBezTo>
                  <a:cubicBezTo>
                    <a:pt x="260" y="400"/>
                    <a:pt x="257" y="403"/>
                    <a:pt x="254" y="406"/>
                  </a:cubicBezTo>
                  <a:cubicBezTo>
                    <a:pt x="250" y="409"/>
                    <a:pt x="246" y="413"/>
                    <a:pt x="242" y="417"/>
                  </a:cubicBezTo>
                  <a:cubicBezTo>
                    <a:pt x="239" y="420"/>
                    <a:pt x="236" y="423"/>
                    <a:pt x="233" y="426"/>
                  </a:cubicBezTo>
                  <a:cubicBezTo>
                    <a:pt x="230" y="430"/>
                    <a:pt x="226" y="433"/>
                    <a:pt x="223" y="437"/>
                  </a:cubicBezTo>
                  <a:cubicBezTo>
                    <a:pt x="220" y="441"/>
                    <a:pt x="217" y="444"/>
                    <a:pt x="215" y="447"/>
                  </a:cubicBezTo>
                  <a:cubicBezTo>
                    <a:pt x="211" y="451"/>
                    <a:pt x="208" y="456"/>
                    <a:pt x="205" y="460"/>
                  </a:cubicBezTo>
                  <a:cubicBezTo>
                    <a:pt x="203" y="463"/>
                    <a:pt x="200" y="467"/>
                    <a:pt x="198" y="471"/>
                  </a:cubicBezTo>
                  <a:cubicBezTo>
                    <a:pt x="195" y="475"/>
                    <a:pt x="192" y="480"/>
                    <a:pt x="190" y="484"/>
                  </a:cubicBezTo>
                  <a:cubicBezTo>
                    <a:pt x="187" y="488"/>
                    <a:pt x="185" y="492"/>
                    <a:pt x="183" y="495"/>
                  </a:cubicBezTo>
                  <a:cubicBezTo>
                    <a:pt x="181" y="500"/>
                    <a:pt x="178" y="505"/>
                    <a:pt x="176" y="510"/>
                  </a:cubicBezTo>
                  <a:cubicBezTo>
                    <a:pt x="174" y="514"/>
                    <a:pt x="173" y="518"/>
                    <a:pt x="171" y="522"/>
                  </a:cubicBezTo>
                  <a:cubicBezTo>
                    <a:pt x="169" y="527"/>
                    <a:pt x="167" y="532"/>
                    <a:pt x="165" y="537"/>
                  </a:cubicBezTo>
                  <a:cubicBezTo>
                    <a:pt x="164" y="541"/>
                    <a:pt x="163" y="545"/>
                    <a:pt x="161" y="549"/>
                  </a:cubicBezTo>
                  <a:cubicBezTo>
                    <a:pt x="160" y="555"/>
                    <a:pt x="158" y="560"/>
                    <a:pt x="157" y="566"/>
                  </a:cubicBezTo>
                  <a:cubicBezTo>
                    <a:pt x="156" y="570"/>
                    <a:pt x="155" y="574"/>
                    <a:pt x="154" y="578"/>
                  </a:cubicBezTo>
                  <a:cubicBezTo>
                    <a:pt x="153" y="584"/>
                    <a:pt x="152" y="591"/>
                    <a:pt x="151" y="597"/>
                  </a:cubicBezTo>
                  <a:cubicBezTo>
                    <a:pt x="151" y="601"/>
                    <a:pt x="150" y="604"/>
                    <a:pt x="150" y="607"/>
                  </a:cubicBezTo>
                  <a:cubicBezTo>
                    <a:pt x="149" y="617"/>
                    <a:pt x="148" y="627"/>
                    <a:pt x="148" y="637"/>
                  </a:cubicBezTo>
                  <a:cubicBezTo>
                    <a:pt x="148" y="679"/>
                    <a:pt x="156" y="719"/>
                    <a:pt x="172" y="757"/>
                  </a:cubicBezTo>
                  <a:cubicBezTo>
                    <a:pt x="170" y="759"/>
                    <a:pt x="168" y="760"/>
                    <a:pt x="166" y="762"/>
                  </a:cubicBezTo>
                  <a:cubicBezTo>
                    <a:pt x="161" y="765"/>
                    <a:pt x="156" y="769"/>
                    <a:pt x="151" y="773"/>
                  </a:cubicBezTo>
                  <a:cubicBezTo>
                    <a:pt x="138" y="782"/>
                    <a:pt x="126" y="792"/>
                    <a:pt x="115" y="803"/>
                  </a:cubicBezTo>
                  <a:cubicBezTo>
                    <a:pt x="114" y="804"/>
                    <a:pt x="113" y="805"/>
                    <a:pt x="111" y="806"/>
                  </a:cubicBezTo>
                  <a:cubicBezTo>
                    <a:pt x="105" y="812"/>
                    <a:pt x="99" y="819"/>
                    <a:pt x="93" y="826"/>
                  </a:cubicBezTo>
                  <a:cubicBezTo>
                    <a:pt x="91" y="828"/>
                    <a:pt x="89" y="831"/>
                    <a:pt x="87" y="833"/>
                  </a:cubicBezTo>
                  <a:cubicBezTo>
                    <a:pt x="82" y="840"/>
                    <a:pt x="76" y="847"/>
                    <a:pt x="71" y="855"/>
                  </a:cubicBezTo>
                  <a:cubicBezTo>
                    <a:pt x="70" y="857"/>
                    <a:pt x="69" y="859"/>
                    <a:pt x="67" y="861"/>
                  </a:cubicBezTo>
                  <a:cubicBezTo>
                    <a:pt x="52" y="884"/>
                    <a:pt x="40" y="908"/>
                    <a:pt x="31" y="934"/>
                  </a:cubicBezTo>
                  <a:cubicBezTo>
                    <a:pt x="29" y="940"/>
                    <a:pt x="27" y="946"/>
                    <a:pt x="25" y="952"/>
                  </a:cubicBezTo>
                  <a:cubicBezTo>
                    <a:pt x="24" y="958"/>
                    <a:pt x="22" y="963"/>
                    <a:pt x="21" y="969"/>
                  </a:cubicBezTo>
                  <a:cubicBezTo>
                    <a:pt x="19" y="977"/>
                    <a:pt x="18" y="985"/>
                    <a:pt x="16" y="993"/>
                  </a:cubicBezTo>
                  <a:cubicBezTo>
                    <a:pt x="16" y="998"/>
                    <a:pt x="15" y="1002"/>
                    <a:pt x="14" y="1007"/>
                  </a:cubicBezTo>
                  <a:cubicBezTo>
                    <a:pt x="0" y="1119"/>
                    <a:pt x="43" y="1230"/>
                    <a:pt x="128" y="1303"/>
                  </a:cubicBezTo>
                  <a:cubicBezTo>
                    <a:pt x="113" y="1328"/>
                    <a:pt x="101" y="1355"/>
                    <a:pt x="93" y="1383"/>
                  </a:cubicBezTo>
                  <a:cubicBezTo>
                    <a:pt x="93" y="1384"/>
                    <a:pt x="92" y="1386"/>
                    <a:pt x="92" y="1387"/>
                  </a:cubicBezTo>
                  <a:cubicBezTo>
                    <a:pt x="88" y="1400"/>
                    <a:pt x="85" y="1413"/>
                    <a:pt x="84" y="1426"/>
                  </a:cubicBezTo>
                  <a:cubicBezTo>
                    <a:pt x="83" y="1428"/>
                    <a:pt x="83" y="1430"/>
                    <a:pt x="83" y="1433"/>
                  </a:cubicBezTo>
                  <a:cubicBezTo>
                    <a:pt x="81" y="1446"/>
                    <a:pt x="80" y="1460"/>
                    <a:pt x="80" y="1474"/>
                  </a:cubicBezTo>
                  <a:cubicBezTo>
                    <a:pt x="79" y="1625"/>
                    <a:pt x="183" y="1756"/>
                    <a:pt x="331" y="1790"/>
                  </a:cubicBezTo>
                  <a:cubicBezTo>
                    <a:pt x="332" y="1793"/>
                    <a:pt x="333" y="1797"/>
                    <a:pt x="334" y="1801"/>
                  </a:cubicBezTo>
                  <a:cubicBezTo>
                    <a:pt x="335" y="1804"/>
                    <a:pt x="336" y="1808"/>
                    <a:pt x="337" y="1812"/>
                  </a:cubicBezTo>
                  <a:cubicBezTo>
                    <a:pt x="340" y="1820"/>
                    <a:pt x="343" y="1828"/>
                    <a:pt x="346" y="1836"/>
                  </a:cubicBezTo>
                  <a:cubicBezTo>
                    <a:pt x="347" y="1839"/>
                    <a:pt x="348" y="1841"/>
                    <a:pt x="349" y="1844"/>
                  </a:cubicBezTo>
                  <a:cubicBezTo>
                    <a:pt x="363" y="1876"/>
                    <a:pt x="381" y="1906"/>
                    <a:pt x="404" y="1933"/>
                  </a:cubicBezTo>
                  <a:cubicBezTo>
                    <a:pt x="405" y="1934"/>
                    <a:pt x="406" y="1936"/>
                    <a:pt x="408" y="1938"/>
                  </a:cubicBezTo>
                  <a:cubicBezTo>
                    <a:pt x="414" y="1945"/>
                    <a:pt x="420" y="1951"/>
                    <a:pt x="426" y="1958"/>
                  </a:cubicBezTo>
                  <a:cubicBezTo>
                    <a:pt x="428" y="1960"/>
                    <a:pt x="430" y="1962"/>
                    <a:pt x="433" y="1964"/>
                  </a:cubicBezTo>
                  <a:cubicBezTo>
                    <a:pt x="439" y="1970"/>
                    <a:pt x="445" y="1976"/>
                    <a:pt x="451" y="1981"/>
                  </a:cubicBezTo>
                  <a:cubicBezTo>
                    <a:pt x="454" y="1983"/>
                    <a:pt x="456" y="1985"/>
                    <a:pt x="459" y="1988"/>
                  </a:cubicBezTo>
                  <a:cubicBezTo>
                    <a:pt x="465" y="1993"/>
                    <a:pt x="472" y="1998"/>
                    <a:pt x="479" y="2002"/>
                  </a:cubicBezTo>
                  <a:cubicBezTo>
                    <a:pt x="481" y="2004"/>
                    <a:pt x="484" y="2006"/>
                    <a:pt x="486" y="2008"/>
                  </a:cubicBezTo>
                  <a:cubicBezTo>
                    <a:pt x="496" y="2014"/>
                    <a:pt x="505" y="2020"/>
                    <a:pt x="515" y="2025"/>
                  </a:cubicBezTo>
                  <a:cubicBezTo>
                    <a:pt x="517" y="2026"/>
                    <a:pt x="519" y="2027"/>
                    <a:pt x="521" y="2028"/>
                  </a:cubicBezTo>
                  <a:cubicBezTo>
                    <a:pt x="529" y="2032"/>
                    <a:pt x="537" y="2036"/>
                    <a:pt x="545" y="2040"/>
                  </a:cubicBezTo>
                  <a:cubicBezTo>
                    <a:pt x="549" y="2042"/>
                    <a:pt x="554" y="2043"/>
                    <a:pt x="558" y="2045"/>
                  </a:cubicBezTo>
                  <a:cubicBezTo>
                    <a:pt x="564" y="2047"/>
                    <a:pt x="571" y="2050"/>
                    <a:pt x="577" y="2052"/>
                  </a:cubicBezTo>
                  <a:cubicBezTo>
                    <a:pt x="582" y="2053"/>
                    <a:pt x="586" y="2055"/>
                    <a:pt x="591" y="2056"/>
                  </a:cubicBezTo>
                  <a:cubicBezTo>
                    <a:pt x="598" y="2058"/>
                    <a:pt x="604" y="2060"/>
                    <a:pt x="611" y="2061"/>
                  </a:cubicBezTo>
                  <a:cubicBezTo>
                    <a:pt x="615" y="2062"/>
                    <a:pt x="620" y="2063"/>
                    <a:pt x="625" y="2064"/>
                  </a:cubicBezTo>
                  <a:cubicBezTo>
                    <a:pt x="632" y="2066"/>
                    <a:pt x="639" y="2067"/>
                    <a:pt x="647" y="2068"/>
                  </a:cubicBezTo>
                  <a:cubicBezTo>
                    <a:pt x="651" y="2068"/>
                    <a:pt x="655" y="2069"/>
                    <a:pt x="659" y="2069"/>
                  </a:cubicBezTo>
                  <a:cubicBezTo>
                    <a:pt x="671" y="2070"/>
                    <a:pt x="682" y="2071"/>
                    <a:pt x="694" y="2071"/>
                  </a:cubicBezTo>
                  <a:cubicBezTo>
                    <a:pt x="841" y="2071"/>
                    <a:pt x="974" y="1985"/>
                    <a:pt x="1035" y="1853"/>
                  </a:cubicBezTo>
                  <a:cubicBezTo>
                    <a:pt x="1049" y="1825"/>
                    <a:pt x="1053" y="1797"/>
                    <a:pt x="1053" y="1797"/>
                  </a:cubicBezTo>
                  <a:cubicBezTo>
                    <a:pt x="1053" y="1792"/>
                    <a:pt x="1053" y="1792"/>
                    <a:pt x="1053" y="1792"/>
                  </a:cubicBezTo>
                  <a:cubicBezTo>
                    <a:pt x="1053" y="264"/>
                    <a:pt x="1053" y="264"/>
                    <a:pt x="1053" y="264"/>
                  </a:cubicBezTo>
                  <a:lnTo>
                    <a:pt x="1053" y="259"/>
                  </a:lnTo>
                  <a:close/>
                  <a:moveTo>
                    <a:pt x="1002" y="364"/>
                  </a:moveTo>
                  <a:cubicBezTo>
                    <a:pt x="927" y="364"/>
                    <a:pt x="927" y="364"/>
                    <a:pt x="927" y="364"/>
                  </a:cubicBezTo>
                  <a:cubicBezTo>
                    <a:pt x="910" y="317"/>
                    <a:pt x="862" y="289"/>
                    <a:pt x="813" y="298"/>
                  </a:cubicBezTo>
                  <a:cubicBezTo>
                    <a:pt x="764" y="306"/>
                    <a:pt x="728" y="349"/>
                    <a:pt x="728" y="398"/>
                  </a:cubicBezTo>
                  <a:cubicBezTo>
                    <a:pt x="728" y="448"/>
                    <a:pt x="764" y="491"/>
                    <a:pt x="813" y="499"/>
                  </a:cubicBezTo>
                  <a:cubicBezTo>
                    <a:pt x="862" y="508"/>
                    <a:pt x="910" y="480"/>
                    <a:pt x="927" y="433"/>
                  </a:cubicBezTo>
                  <a:cubicBezTo>
                    <a:pt x="1002" y="433"/>
                    <a:pt x="1002" y="433"/>
                    <a:pt x="1002" y="433"/>
                  </a:cubicBezTo>
                  <a:cubicBezTo>
                    <a:pt x="1002" y="558"/>
                    <a:pt x="1002" y="558"/>
                    <a:pt x="1002" y="558"/>
                  </a:cubicBezTo>
                  <a:cubicBezTo>
                    <a:pt x="853" y="766"/>
                    <a:pt x="853" y="766"/>
                    <a:pt x="853" y="766"/>
                  </a:cubicBezTo>
                  <a:cubicBezTo>
                    <a:pt x="728" y="711"/>
                    <a:pt x="728" y="711"/>
                    <a:pt x="728" y="711"/>
                  </a:cubicBezTo>
                  <a:cubicBezTo>
                    <a:pt x="728" y="709"/>
                    <a:pt x="728" y="707"/>
                    <a:pt x="728" y="706"/>
                  </a:cubicBezTo>
                  <a:cubicBezTo>
                    <a:pt x="729" y="656"/>
                    <a:pt x="694" y="613"/>
                    <a:pt x="645" y="603"/>
                  </a:cubicBezTo>
                  <a:cubicBezTo>
                    <a:pt x="596" y="594"/>
                    <a:pt x="547" y="621"/>
                    <a:pt x="529" y="667"/>
                  </a:cubicBezTo>
                  <a:cubicBezTo>
                    <a:pt x="511" y="714"/>
                    <a:pt x="528" y="767"/>
                    <a:pt x="571" y="793"/>
                  </a:cubicBezTo>
                  <a:cubicBezTo>
                    <a:pt x="613" y="819"/>
                    <a:pt x="669" y="811"/>
                    <a:pt x="702" y="774"/>
                  </a:cubicBezTo>
                  <a:cubicBezTo>
                    <a:pt x="826" y="828"/>
                    <a:pt x="826" y="828"/>
                    <a:pt x="826" y="828"/>
                  </a:cubicBezTo>
                  <a:cubicBezTo>
                    <a:pt x="834" y="832"/>
                    <a:pt x="844" y="834"/>
                    <a:pt x="853" y="834"/>
                  </a:cubicBezTo>
                  <a:cubicBezTo>
                    <a:pt x="875" y="834"/>
                    <a:pt x="896" y="823"/>
                    <a:pt x="909" y="805"/>
                  </a:cubicBezTo>
                  <a:cubicBezTo>
                    <a:pt x="1002" y="676"/>
                    <a:pt x="1002" y="676"/>
                    <a:pt x="1002" y="676"/>
                  </a:cubicBezTo>
                  <a:cubicBezTo>
                    <a:pt x="1002" y="945"/>
                    <a:pt x="1002" y="945"/>
                    <a:pt x="1002" y="945"/>
                  </a:cubicBezTo>
                  <a:cubicBezTo>
                    <a:pt x="722" y="945"/>
                    <a:pt x="722" y="945"/>
                    <a:pt x="722" y="945"/>
                  </a:cubicBezTo>
                  <a:cubicBezTo>
                    <a:pt x="706" y="898"/>
                    <a:pt x="657" y="869"/>
                    <a:pt x="608" y="878"/>
                  </a:cubicBezTo>
                  <a:cubicBezTo>
                    <a:pt x="559" y="886"/>
                    <a:pt x="523" y="929"/>
                    <a:pt x="523" y="979"/>
                  </a:cubicBezTo>
                  <a:cubicBezTo>
                    <a:pt x="523" y="1029"/>
                    <a:pt x="559" y="1071"/>
                    <a:pt x="608" y="1080"/>
                  </a:cubicBezTo>
                  <a:cubicBezTo>
                    <a:pt x="657" y="1088"/>
                    <a:pt x="706" y="1060"/>
                    <a:pt x="722" y="1013"/>
                  </a:cubicBezTo>
                  <a:cubicBezTo>
                    <a:pt x="1002" y="1013"/>
                    <a:pt x="1002" y="1013"/>
                    <a:pt x="1002" y="1013"/>
                  </a:cubicBezTo>
                  <a:cubicBezTo>
                    <a:pt x="1002" y="1149"/>
                    <a:pt x="1002" y="1149"/>
                    <a:pt x="1002" y="1149"/>
                  </a:cubicBezTo>
                  <a:cubicBezTo>
                    <a:pt x="927" y="1149"/>
                    <a:pt x="927" y="1149"/>
                    <a:pt x="927" y="1149"/>
                  </a:cubicBezTo>
                  <a:cubicBezTo>
                    <a:pt x="910" y="1102"/>
                    <a:pt x="862" y="1074"/>
                    <a:pt x="813" y="1083"/>
                  </a:cubicBezTo>
                  <a:cubicBezTo>
                    <a:pt x="764" y="1091"/>
                    <a:pt x="728" y="1134"/>
                    <a:pt x="728" y="1184"/>
                  </a:cubicBezTo>
                  <a:cubicBezTo>
                    <a:pt x="728" y="1233"/>
                    <a:pt x="764" y="1276"/>
                    <a:pt x="813" y="1284"/>
                  </a:cubicBezTo>
                  <a:cubicBezTo>
                    <a:pt x="862" y="1293"/>
                    <a:pt x="910" y="1265"/>
                    <a:pt x="927" y="1218"/>
                  </a:cubicBezTo>
                  <a:cubicBezTo>
                    <a:pt x="1002" y="1218"/>
                    <a:pt x="1002" y="1218"/>
                    <a:pt x="1002" y="1218"/>
                  </a:cubicBezTo>
                  <a:cubicBezTo>
                    <a:pt x="1002" y="1354"/>
                    <a:pt x="1002" y="1354"/>
                    <a:pt x="1002" y="1354"/>
                  </a:cubicBezTo>
                  <a:cubicBezTo>
                    <a:pt x="722" y="1354"/>
                    <a:pt x="722" y="1354"/>
                    <a:pt x="722" y="1354"/>
                  </a:cubicBezTo>
                  <a:cubicBezTo>
                    <a:pt x="690" y="1354"/>
                    <a:pt x="662" y="1377"/>
                    <a:pt x="655" y="1409"/>
                  </a:cubicBezTo>
                  <a:cubicBezTo>
                    <a:pt x="631" y="1530"/>
                    <a:pt x="631" y="1530"/>
                    <a:pt x="631" y="1530"/>
                  </a:cubicBezTo>
                  <a:cubicBezTo>
                    <a:pt x="584" y="1544"/>
                    <a:pt x="554" y="1590"/>
                    <a:pt x="560" y="1639"/>
                  </a:cubicBezTo>
                  <a:cubicBezTo>
                    <a:pt x="566" y="1688"/>
                    <a:pt x="606" y="1726"/>
                    <a:pt x="656" y="1728"/>
                  </a:cubicBezTo>
                  <a:cubicBezTo>
                    <a:pt x="705" y="1731"/>
                    <a:pt x="749" y="1698"/>
                    <a:pt x="760" y="1649"/>
                  </a:cubicBezTo>
                  <a:cubicBezTo>
                    <a:pt x="771" y="1601"/>
                    <a:pt x="746" y="1552"/>
                    <a:pt x="700" y="1533"/>
                  </a:cubicBezTo>
                  <a:cubicBezTo>
                    <a:pt x="722" y="1422"/>
                    <a:pt x="722" y="1422"/>
                    <a:pt x="722" y="1422"/>
                  </a:cubicBezTo>
                  <a:cubicBezTo>
                    <a:pt x="1002" y="1422"/>
                    <a:pt x="1002" y="1422"/>
                    <a:pt x="1002" y="1422"/>
                  </a:cubicBezTo>
                  <a:cubicBezTo>
                    <a:pt x="1002" y="1696"/>
                    <a:pt x="1002" y="1696"/>
                    <a:pt x="1002" y="1696"/>
                  </a:cubicBezTo>
                  <a:cubicBezTo>
                    <a:pt x="1001" y="1865"/>
                    <a:pt x="864" y="2003"/>
                    <a:pt x="694" y="2003"/>
                  </a:cubicBezTo>
                  <a:cubicBezTo>
                    <a:pt x="684" y="2003"/>
                    <a:pt x="675" y="2002"/>
                    <a:pt x="665" y="2001"/>
                  </a:cubicBezTo>
                  <a:cubicBezTo>
                    <a:pt x="661" y="2001"/>
                    <a:pt x="658" y="2000"/>
                    <a:pt x="655" y="2000"/>
                  </a:cubicBezTo>
                  <a:cubicBezTo>
                    <a:pt x="648" y="1999"/>
                    <a:pt x="642" y="1998"/>
                    <a:pt x="636" y="1997"/>
                  </a:cubicBezTo>
                  <a:cubicBezTo>
                    <a:pt x="632" y="1996"/>
                    <a:pt x="628" y="1995"/>
                    <a:pt x="624" y="1994"/>
                  </a:cubicBezTo>
                  <a:cubicBezTo>
                    <a:pt x="619" y="1993"/>
                    <a:pt x="614" y="1992"/>
                    <a:pt x="609" y="1990"/>
                  </a:cubicBezTo>
                  <a:cubicBezTo>
                    <a:pt x="605" y="1989"/>
                    <a:pt x="600" y="1988"/>
                    <a:pt x="596" y="1986"/>
                  </a:cubicBezTo>
                  <a:cubicBezTo>
                    <a:pt x="591" y="1985"/>
                    <a:pt x="587" y="1983"/>
                    <a:pt x="582" y="1981"/>
                  </a:cubicBezTo>
                  <a:cubicBezTo>
                    <a:pt x="578" y="1980"/>
                    <a:pt x="574" y="1978"/>
                    <a:pt x="570" y="1976"/>
                  </a:cubicBezTo>
                  <a:cubicBezTo>
                    <a:pt x="565" y="1974"/>
                    <a:pt x="560" y="1972"/>
                    <a:pt x="555" y="1969"/>
                  </a:cubicBezTo>
                  <a:cubicBezTo>
                    <a:pt x="552" y="1967"/>
                    <a:pt x="548" y="1966"/>
                    <a:pt x="545" y="1964"/>
                  </a:cubicBezTo>
                  <a:cubicBezTo>
                    <a:pt x="539" y="1961"/>
                    <a:pt x="534" y="1957"/>
                    <a:pt x="529" y="1954"/>
                  </a:cubicBezTo>
                  <a:cubicBezTo>
                    <a:pt x="526" y="1952"/>
                    <a:pt x="524" y="1951"/>
                    <a:pt x="521" y="1949"/>
                  </a:cubicBezTo>
                  <a:cubicBezTo>
                    <a:pt x="506" y="1939"/>
                    <a:pt x="491" y="1926"/>
                    <a:pt x="477" y="1913"/>
                  </a:cubicBezTo>
                  <a:cubicBezTo>
                    <a:pt x="477" y="1912"/>
                    <a:pt x="477" y="1912"/>
                    <a:pt x="476" y="1911"/>
                  </a:cubicBezTo>
                  <a:cubicBezTo>
                    <a:pt x="470" y="1905"/>
                    <a:pt x="464" y="1899"/>
                    <a:pt x="458" y="1892"/>
                  </a:cubicBezTo>
                  <a:cubicBezTo>
                    <a:pt x="457" y="1891"/>
                    <a:pt x="456" y="1889"/>
                    <a:pt x="455" y="1888"/>
                  </a:cubicBezTo>
                  <a:cubicBezTo>
                    <a:pt x="450" y="1882"/>
                    <a:pt x="446" y="1876"/>
                    <a:pt x="441" y="1869"/>
                  </a:cubicBezTo>
                  <a:cubicBezTo>
                    <a:pt x="440" y="1867"/>
                    <a:pt x="439" y="1866"/>
                    <a:pt x="438" y="1864"/>
                  </a:cubicBezTo>
                  <a:cubicBezTo>
                    <a:pt x="434" y="1858"/>
                    <a:pt x="430" y="1851"/>
                    <a:pt x="426" y="1845"/>
                  </a:cubicBezTo>
                  <a:cubicBezTo>
                    <a:pt x="425" y="1843"/>
                    <a:pt x="424" y="1841"/>
                    <a:pt x="423" y="1839"/>
                  </a:cubicBezTo>
                  <a:cubicBezTo>
                    <a:pt x="419" y="1832"/>
                    <a:pt x="416" y="1826"/>
                    <a:pt x="413" y="1819"/>
                  </a:cubicBezTo>
                  <a:cubicBezTo>
                    <a:pt x="412" y="1817"/>
                    <a:pt x="411" y="1815"/>
                    <a:pt x="410" y="1812"/>
                  </a:cubicBezTo>
                  <a:cubicBezTo>
                    <a:pt x="408" y="1806"/>
                    <a:pt x="405" y="1799"/>
                    <a:pt x="403" y="1792"/>
                  </a:cubicBezTo>
                  <a:cubicBezTo>
                    <a:pt x="402" y="1789"/>
                    <a:pt x="401" y="1787"/>
                    <a:pt x="400" y="1785"/>
                  </a:cubicBezTo>
                  <a:cubicBezTo>
                    <a:pt x="398" y="1777"/>
                    <a:pt x="396" y="1769"/>
                    <a:pt x="394" y="1762"/>
                  </a:cubicBezTo>
                  <a:cubicBezTo>
                    <a:pt x="394" y="1760"/>
                    <a:pt x="394" y="1758"/>
                    <a:pt x="393" y="1757"/>
                  </a:cubicBezTo>
                  <a:cubicBezTo>
                    <a:pt x="376" y="1671"/>
                    <a:pt x="396" y="1581"/>
                    <a:pt x="449" y="1511"/>
                  </a:cubicBezTo>
                  <a:cubicBezTo>
                    <a:pt x="460" y="1496"/>
                    <a:pt x="457" y="1475"/>
                    <a:pt x="442" y="1463"/>
                  </a:cubicBezTo>
                  <a:cubicBezTo>
                    <a:pt x="427" y="1452"/>
                    <a:pt x="405" y="1455"/>
                    <a:pt x="394" y="1470"/>
                  </a:cubicBezTo>
                  <a:cubicBezTo>
                    <a:pt x="345" y="1535"/>
                    <a:pt x="319" y="1614"/>
                    <a:pt x="319" y="1696"/>
                  </a:cubicBezTo>
                  <a:cubicBezTo>
                    <a:pt x="319" y="1702"/>
                    <a:pt x="320" y="1709"/>
                    <a:pt x="320" y="1716"/>
                  </a:cubicBezTo>
                  <a:cubicBezTo>
                    <a:pt x="217" y="1680"/>
                    <a:pt x="148" y="1583"/>
                    <a:pt x="148" y="1474"/>
                  </a:cubicBezTo>
                  <a:cubicBezTo>
                    <a:pt x="148" y="1460"/>
                    <a:pt x="149" y="1446"/>
                    <a:pt x="152" y="1432"/>
                  </a:cubicBezTo>
                  <a:cubicBezTo>
                    <a:pt x="152" y="1430"/>
                    <a:pt x="152" y="1429"/>
                    <a:pt x="153" y="1427"/>
                  </a:cubicBezTo>
                  <a:cubicBezTo>
                    <a:pt x="160" y="1387"/>
                    <a:pt x="177" y="1350"/>
                    <a:pt x="201" y="1318"/>
                  </a:cubicBezTo>
                  <a:cubicBezTo>
                    <a:pt x="202" y="1317"/>
                    <a:pt x="202" y="1317"/>
                    <a:pt x="202" y="1317"/>
                  </a:cubicBezTo>
                  <a:cubicBezTo>
                    <a:pt x="234" y="1275"/>
                    <a:pt x="278" y="1244"/>
                    <a:pt x="329" y="1229"/>
                  </a:cubicBezTo>
                  <a:cubicBezTo>
                    <a:pt x="347" y="1223"/>
                    <a:pt x="357" y="1204"/>
                    <a:pt x="352" y="1186"/>
                  </a:cubicBezTo>
                  <a:cubicBezTo>
                    <a:pt x="346" y="1168"/>
                    <a:pt x="327" y="1158"/>
                    <a:pt x="309" y="1164"/>
                  </a:cubicBezTo>
                  <a:cubicBezTo>
                    <a:pt x="256" y="1180"/>
                    <a:pt x="208" y="1209"/>
                    <a:pt x="170" y="1249"/>
                  </a:cubicBezTo>
                  <a:cubicBezTo>
                    <a:pt x="113" y="1198"/>
                    <a:pt x="80" y="1124"/>
                    <a:pt x="80" y="1047"/>
                  </a:cubicBezTo>
                  <a:cubicBezTo>
                    <a:pt x="80" y="1036"/>
                    <a:pt x="81" y="1024"/>
                    <a:pt x="82" y="1013"/>
                  </a:cubicBezTo>
                  <a:cubicBezTo>
                    <a:pt x="83" y="1009"/>
                    <a:pt x="83" y="1006"/>
                    <a:pt x="84" y="1002"/>
                  </a:cubicBezTo>
                  <a:cubicBezTo>
                    <a:pt x="85" y="994"/>
                    <a:pt x="87" y="987"/>
                    <a:pt x="89" y="979"/>
                  </a:cubicBezTo>
                  <a:cubicBezTo>
                    <a:pt x="90" y="975"/>
                    <a:pt x="91" y="971"/>
                    <a:pt x="92" y="968"/>
                  </a:cubicBezTo>
                  <a:cubicBezTo>
                    <a:pt x="95" y="958"/>
                    <a:pt x="98" y="949"/>
                    <a:pt x="102" y="940"/>
                  </a:cubicBezTo>
                  <a:cubicBezTo>
                    <a:pt x="104" y="935"/>
                    <a:pt x="107" y="930"/>
                    <a:pt x="109" y="925"/>
                  </a:cubicBezTo>
                  <a:cubicBezTo>
                    <a:pt x="111" y="920"/>
                    <a:pt x="114" y="916"/>
                    <a:pt x="116" y="912"/>
                  </a:cubicBezTo>
                  <a:cubicBezTo>
                    <a:pt x="119" y="907"/>
                    <a:pt x="122" y="901"/>
                    <a:pt x="126" y="896"/>
                  </a:cubicBezTo>
                  <a:cubicBezTo>
                    <a:pt x="128" y="893"/>
                    <a:pt x="130" y="890"/>
                    <a:pt x="132" y="887"/>
                  </a:cubicBezTo>
                  <a:cubicBezTo>
                    <a:pt x="139" y="878"/>
                    <a:pt x="146" y="869"/>
                    <a:pt x="154" y="861"/>
                  </a:cubicBezTo>
                  <a:cubicBezTo>
                    <a:pt x="157" y="858"/>
                    <a:pt x="160" y="855"/>
                    <a:pt x="163" y="851"/>
                  </a:cubicBezTo>
                  <a:cubicBezTo>
                    <a:pt x="167" y="847"/>
                    <a:pt x="171" y="843"/>
                    <a:pt x="176" y="840"/>
                  </a:cubicBezTo>
                  <a:cubicBezTo>
                    <a:pt x="181" y="836"/>
                    <a:pt x="186" y="832"/>
                    <a:pt x="191" y="828"/>
                  </a:cubicBezTo>
                  <a:cubicBezTo>
                    <a:pt x="195" y="825"/>
                    <a:pt x="199" y="822"/>
                    <a:pt x="203" y="819"/>
                  </a:cubicBezTo>
                  <a:cubicBezTo>
                    <a:pt x="211" y="814"/>
                    <a:pt x="220" y="809"/>
                    <a:pt x="228" y="805"/>
                  </a:cubicBezTo>
                  <a:cubicBezTo>
                    <a:pt x="267" y="784"/>
                    <a:pt x="309" y="774"/>
                    <a:pt x="353" y="774"/>
                  </a:cubicBezTo>
                  <a:cubicBezTo>
                    <a:pt x="372" y="774"/>
                    <a:pt x="387" y="759"/>
                    <a:pt x="387" y="740"/>
                  </a:cubicBezTo>
                  <a:cubicBezTo>
                    <a:pt x="387" y="721"/>
                    <a:pt x="372" y="706"/>
                    <a:pt x="353" y="706"/>
                  </a:cubicBezTo>
                  <a:cubicBezTo>
                    <a:pt x="312" y="706"/>
                    <a:pt x="272" y="713"/>
                    <a:pt x="234" y="727"/>
                  </a:cubicBezTo>
                  <a:cubicBezTo>
                    <a:pt x="222" y="699"/>
                    <a:pt x="216" y="668"/>
                    <a:pt x="216" y="637"/>
                  </a:cubicBezTo>
                  <a:cubicBezTo>
                    <a:pt x="217" y="553"/>
                    <a:pt x="261" y="475"/>
                    <a:pt x="334" y="432"/>
                  </a:cubicBezTo>
                  <a:cubicBezTo>
                    <a:pt x="407" y="389"/>
                    <a:pt x="497" y="387"/>
                    <a:pt x="571" y="428"/>
                  </a:cubicBezTo>
                  <a:cubicBezTo>
                    <a:pt x="588" y="437"/>
                    <a:pt x="608" y="431"/>
                    <a:pt x="617" y="415"/>
                  </a:cubicBezTo>
                  <a:cubicBezTo>
                    <a:pt x="627" y="399"/>
                    <a:pt x="621" y="378"/>
                    <a:pt x="604" y="369"/>
                  </a:cubicBezTo>
                  <a:cubicBezTo>
                    <a:pt x="569" y="349"/>
                    <a:pt x="530" y="337"/>
                    <a:pt x="490" y="332"/>
                  </a:cubicBezTo>
                  <a:cubicBezTo>
                    <a:pt x="498" y="194"/>
                    <a:pt x="615" y="87"/>
                    <a:pt x="753" y="91"/>
                  </a:cubicBezTo>
                  <a:cubicBezTo>
                    <a:pt x="892" y="95"/>
                    <a:pt x="1002" y="209"/>
                    <a:pt x="1002" y="347"/>
                  </a:cubicBezTo>
                  <a:lnTo>
                    <a:pt x="1002" y="364"/>
                  </a:lnTo>
                  <a:close/>
                  <a:moveTo>
                    <a:pt x="865" y="398"/>
                  </a:moveTo>
                  <a:cubicBezTo>
                    <a:pt x="865" y="417"/>
                    <a:pt x="850" y="433"/>
                    <a:pt x="831" y="433"/>
                  </a:cubicBezTo>
                  <a:cubicBezTo>
                    <a:pt x="812" y="433"/>
                    <a:pt x="797" y="417"/>
                    <a:pt x="797" y="398"/>
                  </a:cubicBezTo>
                  <a:cubicBezTo>
                    <a:pt x="797" y="380"/>
                    <a:pt x="812" y="364"/>
                    <a:pt x="831" y="364"/>
                  </a:cubicBezTo>
                  <a:cubicBezTo>
                    <a:pt x="850" y="364"/>
                    <a:pt x="865" y="380"/>
                    <a:pt x="865" y="398"/>
                  </a:cubicBezTo>
                  <a:close/>
                  <a:moveTo>
                    <a:pt x="660" y="706"/>
                  </a:moveTo>
                  <a:cubicBezTo>
                    <a:pt x="660" y="725"/>
                    <a:pt x="645" y="740"/>
                    <a:pt x="626" y="740"/>
                  </a:cubicBezTo>
                  <a:cubicBezTo>
                    <a:pt x="607" y="740"/>
                    <a:pt x="592" y="725"/>
                    <a:pt x="592" y="706"/>
                  </a:cubicBezTo>
                  <a:cubicBezTo>
                    <a:pt x="592" y="687"/>
                    <a:pt x="607" y="672"/>
                    <a:pt x="626" y="672"/>
                  </a:cubicBezTo>
                  <a:cubicBezTo>
                    <a:pt x="645" y="672"/>
                    <a:pt x="660" y="687"/>
                    <a:pt x="660" y="706"/>
                  </a:cubicBezTo>
                  <a:close/>
                  <a:moveTo>
                    <a:pt x="660" y="979"/>
                  </a:moveTo>
                  <a:cubicBezTo>
                    <a:pt x="660" y="998"/>
                    <a:pt x="645" y="1013"/>
                    <a:pt x="626" y="1013"/>
                  </a:cubicBezTo>
                  <a:cubicBezTo>
                    <a:pt x="607" y="1013"/>
                    <a:pt x="592" y="998"/>
                    <a:pt x="592" y="979"/>
                  </a:cubicBezTo>
                  <a:cubicBezTo>
                    <a:pt x="592" y="960"/>
                    <a:pt x="607" y="945"/>
                    <a:pt x="626" y="945"/>
                  </a:cubicBezTo>
                  <a:cubicBezTo>
                    <a:pt x="645" y="945"/>
                    <a:pt x="660" y="960"/>
                    <a:pt x="660" y="979"/>
                  </a:cubicBezTo>
                  <a:close/>
                  <a:moveTo>
                    <a:pt x="865" y="1184"/>
                  </a:moveTo>
                  <a:cubicBezTo>
                    <a:pt x="865" y="1202"/>
                    <a:pt x="850" y="1218"/>
                    <a:pt x="831" y="1218"/>
                  </a:cubicBezTo>
                  <a:cubicBezTo>
                    <a:pt x="812" y="1218"/>
                    <a:pt x="797" y="1202"/>
                    <a:pt x="797" y="1184"/>
                  </a:cubicBezTo>
                  <a:cubicBezTo>
                    <a:pt x="797" y="1165"/>
                    <a:pt x="812" y="1149"/>
                    <a:pt x="831" y="1149"/>
                  </a:cubicBezTo>
                  <a:cubicBezTo>
                    <a:pt x="850" y="1149"/>
                    <a:pt x="865" y="1165"/>
                    <a:pt x="865" y="1184"/>
                  </a:cubicBezTo>
                  <a:close/>
                  <a:moveTo>
                    <a:pt x="694" y="1627"/>
                  </a:moveTo>
                  <a:cubicBezTo>
                    <a:pt x="694" y="1646"/>
                    <a:pt x="679" y="1661"/>
                    <a:pt x="660" y="1661"/>
                  </a:cubicBezTo>
                  <a:cubicBezTo>
                    <a:pt x="641" y="1661"/>
                    <a:pt x="626" y="1646"/>
                    <a:pt x="626" y="1627"/>
                  </a:cubicBezTo>
                  <a:cubicBezTo>
                    <a:pt x="626" y="1608"/>
                    <a:pt x="641" y="1593"/>
                    <a:pt x="660" y="1593"/>
                  </a:cubicBezTo>
                  <a:cubicBezTo>
                    <a:pt x="679" y="1593"/>
                    <a:pt x="694" y="1608"/>
                    <a:pt x="694" y="1627"/>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grpSp>
      <p:cxnSp>
        <p:nvCxnSpPr>
          <p:cNvPr id="15" name="Straight Connector 14">
            <a:extLst>
              <a:ext uri="{FF2B5EF4-FFF2-40B4-BE49-F238E27FC236}">
                <a16:creationId xmlns:a16="http://schemas.microsoft.com/office/drawing/2014/main" id="{4E414B83-2348-49B2-B048-2F9262AA91C4}"/>
              </a:ext>
            </a:extLst>
          </p:cNvPr>
          <p:cNvCxnSpPr>
            <a:cxnSpLocks/>
          </p:cNvCxnSpPr>
          <p:nvPr/>
        </p:nvCxnSpPr>
        <p:spPr>
          <a:xfrm>
            <a:off x="5656404" y="3119425"/>
            <a:ext cx="0" cy="3451240"/>
          </a:xfrm>
          <a:prstGeom prst="line">
            <a:avLst/>
          </a:prstGeom>
          <a:ln>
            <a:solidFill>
              <a:schemeClr val="bg1">
                <a:lumMod val="85000"/>
              </a:schemeClr>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16" name="Rectangle: Rounded Corners 15">
            <a:extLst>
              <a:ext uri="{FF2B5EF4-FFF2-40B4-BE49-F238E27FC236}">
                <a16:creationId xmlns:a16="http://schemas.microsoft.com/office/drawing/2014/main" id="{B0BA4A5F-B679-4D89-A6B0-AE13984F25AA}"/>
              </a:ext>
            </a:extLst>
          </p:cNvPr>
          <p:cNvSpPr/>
          <p:nvPr/>
        </p:nvSpPr>
        <p:spPr>
          <a:xfrm>
            <a:off x="1758660" y="4528620"/>
            <a:ext cx="3585883" cy="632850"/>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r>
              <a:rPr lang="en-US" sz="1600" b="0" i="0" dirty="0">
                <a:solidFill>
                  <a:srgbClr val="000000"/>
                </a:solidFill>
                <a:effectLst/>
                <a:latin typeface="Calibri (body)"/>
              </a:rPr>
              <a:t>GET requests remain in the browser history</a:t>
            </a:r>
          </a:p>
        </p:txBody>
      </p:sp>
      <p:sp>
        <p:nvSpPr>
          <p:cNvPr id="17" name="Rectangle: Rounded Corners 16">
            <a:extLst>
              <a:ext uri="{FF2B5EF4-FFF2-40B4-BE49-F238E27FC236}">
                <a16:creationId xmlns:a16="http://schemas.microsoft.com/office/drawing/2014/main" id="{D7319001-9706-450D-BAD9-BFAE1ECDEF7A}"/>
              </a:ext>
            </a:extLst>
          </p:cNvPr>
          <p:cNvSpPr/>
          <p:nvPr/>
        </p:nvSpPr>
        <p:spPr>
          <a:xfrm>
            <a:off x="1751078" y="5244244"/>
            <a:ext cx="3585883" cy="632850"/>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l"/>
            <a:r>
              <a:rPr lang="en-US" sz="1600" b="0" i="0" dirty="0">
                <a:solidFill>
                  <a:srgbClr val="000000"/>
                </a:solidFill>
                <a:effectLst/>
                <a:latin typeface="Calibri (body)"/>
              </a:rPr>
              <a:t>GET requests can be bookmarked</a:t>
            </a:r>
          </a:p>
        </p:txBody>
      </p:sp>
      <p:sp>
        <p:nvSpPr>
          <p:cNvPr id="18" name="Rectangle: Rounded Corners 17">
            <a:extLst>
              <a:ext uri="{FF2B5EF4-FFF2-40B4-BE49-F238E27FC236}">
                <a16:creationId xmlns:a16="http://schemas.microsoft.com/office/drawing/2014/main" id="{4199663D-52AE-4FBE-B8F2-72E3EBF88B2C}"/>
              </a:ext>
            </a:extLst>
          </p:cNvPr>
          <p:cNvSpPr/>
          <p:nvPr/>
        </p:nvSpPr>
        <p:spPr>
          <a:xfrm>
            <a:off x="1789858" y="5967527"/>
            <a:ext cx="3585883" cy="632850"/>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l"/>
            <a:r>
              <a:rPr lang="en-US" sz="1600" b="0" i="0" dirty="0">
                <a:solidFill>
                  <a:srgbClr val="000000"/>
                </a:solidFill>
                <a:effectLst/>
                <a:latin typeface="Calibri (body)"/>
              </a:rPr>
              <a:t>GET requests have length restrictions</a:t>
            </a:r>
          </a:p>
        </p:txBody>
      </p:sp>
      <p:sp>
        <p:nvSpPr>
          <p:cNvPr id="19" name="Rectangle: Rounded Corners 18">
            <a:extLst>
              <a:ext uri="{FF2B5EF4-FFF2-40B4-BE49-F238E27FC236}">
                <a16:creationId xmlns:a16="http://schemas.microsoft.com/office/drawing/2014/main" id="{5264ACAE-4AB0-42C4-BFC0-7A09B6ED41EE}"/>
              </a:ext>
            </a:extLst>
          </p:cNvPr>
          <p:cNvSpPr/>
          <p:nvPr/>
        </p:nvSpPr>
        <p:spPr>
          <a:xfrm>
            <a:off x="5975847" y="5967527"/>
            <a:ext cx="3585883" cy="632850"/>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l"/>
            <a:r>
              <a:rPr lang="en-US" sz="1600" b="0" i="0" dirty="0">
                <a:solidFill>
                  <a:srgbClr val="000000"/>
                </a:solidFill>
                <a:effectLst/>
                <a:latin typeface="Calibri (body)"/>
              </a:rPr>
              <a:t>POST requests have no restrictions on data length</a:t>
            </a:r>
          </a:p>
        </p:txBody>
      </p:sp>
      <p:sp>
        <p:nvSpPr>
          <p:cNvPr id="21" name="Arrow: Chevron 20">
            <a:extLst>
              <a:ext uri="{FF2B5EF4-FFF2-40B4-BE49-F238E27FC236}">
                <a16:creationId xmlns:a16="http://schemas.microsoft.com/office/drawing/2014/main" id="{5E9B77A3-F71C-498B-80C0-BC66AD30F11A}"/>
              </a:ext>
            </a:extLst>
          </p:cNvPr>
          <p:cNvSpPr/>
          <p:nvPr/>
        </p:nvSpPr>
        <p:spPr>
          <a:xfrm>
            <a:off x="2303046" y="2410045"/>
            <a:ext cx="2481948" cy="560293"/>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IN" sz="2000" dirty="0">
                <a:solidFill>
                  <a:schemeClr val="bg1"/>
                </a:solidFill>
                <a:latin typeface="Arial" panose="020B0604020202020204" pitchFamily="34" charset="0"/>
                <a:ea typeface="Open Sans" panose="020B0606030504020204" pitchFamily="34" charset="0"/>
                <a:cs typeface="Arial" panose="020B0604020202020204" pitchFamily="34" charset="0"/>
              </a:rPr>
              <a:t>GET</a:t>
            </a:r>
          </a:p>
        </p:txBody>
      </p:sp>
      <p:sp>
        <p:nvSpPr>
          <p:cNvPr id="22" name="Rectangle: Rounded Corners 21">
            <a:extLst>
              <a:ext uri="{FF2B5EF4-FFF2-40B4-BE49-F238E27FC236}">
                <a16:creationId xmlns:a16="http://schemas.microsoft.com/office/drawing/2014/main" id="{F2969C93-30D9-43DF-8868-9EB636AC3ED5}"/>
              </a:ext>
            </a:extLst>
          </p:cNvPr>
          <p:cNvSpPr/>
          <p:nvPr/>
        </p:nvSpPr>
        <p:spPr>
          <a:xfrm>
            <a:off x="1751077" y="3099453"/>
            <a:ext cx="3585883" cy="632850"/>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l"/>
            <a:endParaRPr lang="en-US" sz="1600" i="0" dirty="0">
              <a:solidFill>
                <a:srgbClr val="000000"/>
              </a:solidFill>
              <a:effectLst/>
              <a:latin typeface="Calibri (body)"/>
            </a:endParaRPr>
          </a:p>
          <a:p>
            <a:pPr algn="l"/>
            <a:endParaRPr lang="en-US" sz="1600" dirty="0">
              <a:solidFill>
                <a:srgbClr val="000000"/>
              </a:solidFill>
              <a:latin typeface="Calibri (body)"/>
            </a:endParaRPr>
          </a:p>
          <a:p>
            <a:pPr algn="l"/>
            <a:r>
              <a:rPr lang="en-US" sz="1600" i="0" dirty="0">
                <a:solidFill>
                  <a:srgbClr val="000000"/>
                </a:solidFill>
                <a:effectLst/>
                <a:latin typeface="Calibri (body)"/>
              </a:rPr>
              <a:t>GET is used to request data from a specified resource.</a:t>
            </a:r>
          </a:p>
          <a:p>
            <a:br>
              <a:rPr lang="en-US" sz="1200" dirty="0"/>
            </a:br>
            <a:endParaRPr lang="en-IN" sz="1600" dirty="0">
              <a:solidFill>
                <a:schemeClr val="tx1"/>
              </a:solidFill>
            </a:endParaRPr>
          </a:p>
        </p:txBody>
      </p:sp>
      <p:sp>
        <p:nvSpPr>
          <p:cNvPr id="23" name="Rectangle: Rounded Corners 22">
            <a:extLst>
              <a:ext uri="{FF2B5EF4-FFF2-40B4-BE49-F238E27FC236}">
                <a16:creationId xmlns:a16="http://schemas.microsoft.com/office/drawing/2014/main" id="{E3D4CA54-B2C2-4D0A-ABDD-3F7609064AD8}"/>
              </a:ext>
            </a:extLst>
          </p:cNvPr>
          <p:cNvSpPr/>
          <p:nvPr/>
        </p:nvSpPr>
        <p:spPr>
          <a:xfrm>
            <a:off x="5966878" y="3076116"/>
            <a:ext cx="3585881" cy="648528"/>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US" sz="1600" i="0" dirty="0">
                <a:solidFill>
                  <a:srgbClr val="000000"/>
                </a:solidFill>
                <a:effectLst/>
                <a:latin typeface="Calibri (body)"/>
              </a:rPr>
              <a:t>POST is used to send data to a server to create/update a resource</a:t>
            </a:r>
            <a:r>
              <a:rPr lang="en-IN" sz="1600" dirty="0">
                <a:solidFill>
                  <a:schemeClr val="tx1"/>
                </a:solidFill>
                <a:latin typeface="Calibri (body)"/>
              </a:rPr>
              <a:t>.</a:t>
            </a:r>
          </a:p>
        </p:txBody>
      </p:sp>
      <p:sp>
        <p:nvSpPr>
          <p:cNvPr id="24" name="Arrow: Chevron 23">
            <a:extLst>
              <a:ext uri="{FF2B5EF4-FFF2-40B4-BE49-F238E27FC236}">
                <a16:creationId xmlns:a16="http://schemas.microsoft.com/office/drawing/2014/main" id="{EA8FC97A-81B9-4E0C-BAF7-DA1FAA3B30A3}"/>
              </a:ext>
            </a:extLst>
          </p:cNvPr>
          <p:cNvSpPr/>
          <p:nvPr/>
        </p:nvSpPr>
        <p:spPr>
          <a:xfrm flipH="1">
            <a:off x="6528635" y="2410044"/>
            <a:ext cx="2481948" cy="560293"/>
          </a:xfrm>
          <a:prstGeom prst="chevr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IN" sz="2000" dirty="0">
                <a:solidFill>
                  <a:schemeClr val="bg1"/>
                </a:solidFill>
                <a:latin typeface="Arial" panose="020B0604020202020204" pitchFamily="34" charset="0"/>
                <a:ea typeface="Open Sans" panose="020B0606030504020204" pitchFamily="34" charset="0"/>
                <a:cs typeface="Arial" panose="020B0604020202020204" pitchFamily="34" charset="0"/>
              </a:rPr>
              <a:t>POST</a:t>
            </a:r>
          </a:p>
        </p:txBody>
      </p:sp>
      <p:sp>
        <p:nvSpPr>
          <p:cNvPr id="25" name="Rectangle: Rounded Corners 24">
            <a:extLst>
              <a:ext uri="{FF2B5EF4-FFF2-40B4-BE49-F238E27FC236}">
                <a16:creationId xmlns:a16="http://schemas.microsoft.com/office/drawing/2014/main" id="{039BF4A9-3019-46AF-9544-95794A369E3D}"/>
              </a:ext>
            </a:extLst>
          </p:cNvPr>
          <p:cNvSpPr/>
          <p:nvPr/>
        </p:nvSpPr>
        <p:spPr>
          <a:xfrm>
            <a:off x="1751078" y="3815077"/>
            <a:ext cx="3585883" cy="632850"/>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l"/>
            <a:r>
              <a:rPr lang="en-US" sz="1600" b="0" i="0" dirty="0">
                <a:solidFill>
                  <a:srgbClr val="000000"/>
                </a:solidFill>
                <a:effectLst/>
                <a:latin typeface="Calibri (body)"/>
              </a:rPr>
              <a:t>GET requests can be cached</a:t>
            </a:r>
          </a:p>
        </p:txBody>
      </p:sp>
      <p:sp>
        <p:nvSpPr>
          <p:cNvPr id="26" name="Rectangle: Rounded Corners 25">
            <a:extLst>
              <a:ext uri="{FF2B5EF4-FFF2-40B4-BE49-F238E27FC236}">
                <a16:creationId xmlns:a16="http://schemas.microsoft.com/office/drawing/2014/main" id="{55FE2B53-FC12-44A2-9AD2-EA5CE42BB6AF}"/>
              </a:ext>
            </a:extLst>
          </p:cNvPr>
          <p:cNvSpPr/>
          <p:nvPr/>
        </p:nvSpPr>
        <p:spPr>
          <a:xfrm>
            <a:off x="5966878" y="3808782"/>
            <a:ext cx="3585883" cy="632850"/>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l"/>
            <a:r>
              <a:rPr lang="en-US" sz="1600" b="0" i="0" dirty="0">
                <a:solidFill>
                  <a:srgbClr val="000000"/>
                </a:solidFill>
                <a:effectLst/>
                <a:latin typeface="Calibri (body)"/>
              </a:rPr>
              <a:t>POST requests are never cached</a:t>
            </a:r>
          </a:p>
        </p:txBody>
      </p:sp>
      <p:sp>
        <p:nvSpPr>
          <p:cNvPr id="27" name="Rectangle: Rounded Corners 26">
            <a:extLst>
              <a:ext uri="{FF2B5EF4-FFF2-40B4-BE49-F238E27FC236}">
                <a16:creationId xmlns:a16="http://schemas.microsoft.com/office/drawing/2014/main" id="{16611F41-684C-4403-8342-5FE7E68993C4}"/>
              </a:ext>
            </a:extLst>
          </p:cNvPr>
          <p:cNvSpPr/>
          <p:nvPr/>
        </p:nvSpPr>
        <p:spPr>
          <a:xfrm>
            <a:off x="5975848" y="4530701"/>
            <a:ext cx="3585883" cy="632850"/>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l"/>
            <a:r>
              <a:rPr lang="en-US" sz="1600" b="0" i="0" dirty="0">
                <a:solidFill>
                  <a:srgbClr val="000000"/>
                </a:solidFill>
                <a:effectLst/>
                <a:latin typeface="Calibri (body)"/>
              </a:rPr>
              <a:t>POST requests do not remain in the browser history</a:t>
            </a:r>
          </a:p>
        </p:txBody>
      </p:sp>
      <p:sp>
        <p:nvSpPr>
          <p:cNvPr id="28" name="Rectangle: Rounded Corners 27">
            <a:extLst>
              <a:ext uri="{FF2B5EF4-FFF2-40B4-BE49-F238E27FC236}">
                <a16:creationId xmlns:a16="http://schemas.microsoft.com/office/drawing/2014/main" id="{9B158F0E-A41C-4A4E-AB63-C8D565E6EB12}"/>
              </a:ext>
            </a:extLst>
          </p:cNvPr>
          <p:cNvSpPr/>
          <p:nvPr/>
        </p:nvSpPr>
        <p:spPr>
          <a:xfrm>
            <a:off x="5966876" y="5246325"/>
            <a:ext cx="3585883" cy="632850"/>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l"/>
            <a:r>
              <a:rPr lang="en-US" sz="1600" b="0" i="0" dirty="0">
                <a:solidFill>
                  <a:srgbClr val="000000"/>
                </a:solidFill>
                <a:effectLst/>
                <a:latin typeface="Calibri (body)"/>
              </a:rPr>
              <a:t>POST requests cannot be bookmarked</a:t>
            </a:r>
          </a:p>
        </p:txBody>
      </p:sp>
    </p:spTree>
    <p:extLst>
      <p:ext uri="{BB962C8B-B14F-4D97-AF65-F5344CB8AC3E}">
        <p14:creationId xmlns:p14="http://schemas.microsoft.com/office/powerpoint/2010/main" val="1389661309"/>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10784</TotalTime>
  <Words>1405</Words>
  <Application>Microsoft Office PowerPoint</Application>
  <PresentationFormat>Widescreen</PresentationFormat>
  <Paragraphs>178</Paragraphs>
  <Slides>17</Slides>
  <Notes>3</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17</vt:i4>
      </vt:variant>
    </vt:vector>
  </HeadingPairs>
  <TitlesOfParts>
    <vt:vector size="27" baseType="lpstr">
      <vt:lpstr>72</vt:lpstr>
      <vt:lpstr>Arial</vt:lpstr>
      <vt:lpstr>Arial Black</vt:lpstr>
      <vt:lpstr>Calibri</vt:lpstr>
      <vt:lpstr>Calibri (body)</vt:lpstr>
      <vt:lpstr>Calibri Light</vt:lpstr>
      <vt:lpstr>Cooper Black</vt:lpstr>
      <vt:lpstr>Open Sans</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kuldeep singh shekhawat</cp:lastModifiedBy>
  <cp:revision>789</cp:revision>
  <dcterms:created xsi:type="dcterms:W3CDTF">2016-07-10T03:33:26Z</dcterms:created>
  <dcterms:modified xsi:type="dcterms:W3CDTF">2021-09-03T10:02:34Z</dcterms:modified>
</cp:coreProperties>
</file>